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slideLayouts/slideLayout21.xml" ContentType="application/vnd.openxmlformats-officedocument.presentationml.slideLayout+xml"/>
  <Override PartName="/ppt/theme/theme6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6" r:id="rId2"/>
    <p:sldMasterId id="2147483682" r:id="rId3"/>
    <p:sldMasterId id="2147483802" r:id="rId4"/>
    <p:sldMasterId id="2147483785" r:id="rId5"/>
    <p:sldMasterId id="2147483773" r:id="rId6"/>
    <p:sldMasterId id="2147483774" r:id="rId7"/>
  </p:sldMasterIdLst>
  <p:notesMasterIdLst>
    <p:notesMasterId r:id="rId25"/>
  </p:notesMasterIdLst>
  <p:sldIdLst>
    <p:sldId id="256" r:id="rId8"/>
    <p:sldId id="338" r:id="rId9"/>
    <p:sldId id="339" r:id="rId10"/>
    <p:sldId id="316" r:id="rId11"/>
    <p:sldId id="335" r:id="rId12"/>
    <p:sldId id="343" r:id="rId13"/>
    <p:sldId id="359" r:id="rId14"/>
    <p:sldId id="352" r:id="rId15"/>
    <p:sldId id="353" r:id="rId16"/>
    <p:sldId id="354" r:id="rId17"/>
    <p:sldId id="355" r:id="rId18"/>
    <p:sldId id="356" r:id="rId19"/>
    <p:sldId id="357" r:id="rId20"/>
    <p:sldId id="358" r:id="rId21"/>
    <p:sldId id="348" r:id="rId22"/>
    <p:sldId id="350" r:id="rId23"/>
    <p:sldId id="263" r:id="rId24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0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15" userDrawn="1">
          <p15:clr>
            <a:srgbClr val="A4A3A4"/>
          </p15:clr>
        </p15:guide>
        <p15:guide id="4" pos="7265" userDrawn="1">
          <p15:clr>
            <a:srgbClr val="A4A3A4"/>
          </p15:clr>
        </p15:guide>
        <p15:guide id="5" orient="horz" pos="15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A2A2C6-FC0F-4875-95A3-992E4C5946CB}" v="12" dt="2026-03-10T13:14:06.6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37" autoAdjust="0"/>
    <p:restoredTop sz="94658" autoAdjust="0"/>
  </p:normalViewPr>
  <p:slideViewPr>
    <p:cSldViewPr snapToGrid="0" snapToObjects="1">
      <p:cViewPr>
        <p:scale>
          <a:sx n="75" d="100"/>
          <a:sy n="75" d="100"/>
        </p:scale>
        <p:origin x="596" y="36"/>
      </p:cViewPr>
      <p:guideLst>
        <p:guide orient="horz" pos="504"/>
        <p:guide pos="3840"/>
        <p:guide pos="415"/>
        <p:guide pos="7265"/>
        <p:guide orient="horz" pos="15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STDORP Paul" userId="73bb6760-a716-4820-bec8-fa00877f6055" providerId="ADAL" clId="{A0CE8885-6F04-4CCF-B213-22708AFA0477}"/>
    <pc:docChg chg="modSld">
      <pc:chgData name="WESTDORP Paul" userId="73bb6760-a716-4820-bec8-fa00877f6055" providerId="ADAL" clId="{A0CE8885-6F04-4CCF-B213-22708AFA0477}" dt="2026-03-11T10:30:54.465" v="5" actId="20577"/>
      <pc:docMkLst>
        <pc:docMk/>
      </pc:docMkLst>
      <pc:sldChg chg="modSp mod">
        <pc:chgData name="WESTDORP Paul" userId="73bb6760-a716-4820-bec8-fa00877f6055" providerId="ADAL" clId="{A0CE8885-6F04-4CCF-B213-22708AFA0477}" dt="2026-03-11T10:30:54.465" v="5" actId="20577"/>
        <pc:sldMkLst>
          <pc:docMk/>
          <pc:sldMk cId="2089538938" sldId="263"/>
        </pc:sldMkLst>
        <pc:spChg chg="mod">
          <ac:chgData name="WESTDORP Paul" userId="73bb6760-a716-4820-bec8-fa00877f6055" providerId="ADAL" clId="{A0CE8885-6F04-4CCF-B213-22708AFA0477}" dt="2026-03-11T10:30:54.465" v="5" actId="20577"/>
          <ac:spMkLst>
            <pc:docMk/>
            <pc:sldMk cId="2089538938" sldId="263"/>
            <ac:spMk id="11" creationId="{62301B11-95D6-DD8D-46D4-9C291E3142A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669430774278213"/>
          <c:y val="6.4020477285141306E-2"/>
          <c:w val="0.34805142904212483"/>
          <c:h val="0.79864982223883096"/>
        </c:manualLayout>
      </c:layout>
      <c:doughnut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Content</c:v>
                </c:pt>
              </c:strCache>
            </c:strRef>
          </c:tx>
          <c:dPt>
            <c:idx val="0"/>
            <c:bubble3D val="0"/>
            <c:spPr>
              <a:solidFill>
                <a:schemeClr val="bg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9D-4A31-B152-16E17B9B2E5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9D-4A31-B152-16E17B9B2E5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9D-4A31-B152-16E17B9B2E5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79D-4A31-B152-16E17B9B2E5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Blad1!$A$2:$A$5</c:f>
              <c:strCache>
                <c:ptCount val="4"/>
                <c:pt idx="0">
                  <c:v>Info 1</c:v>
                </c:pt>
                <c:pt idx="1">
                  <c:v>Info 2</c:v>
                </c:pt>
                <c:pt idx="2">
                  <c:v>Info 3</c:v>
                </c:pt>
                <c:pt idx="3">
                  <c:v>Info 4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9D-4A31-B152-16E17B9B2E5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75"/>
      </c:doughnutChart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17686950459317588"/>
          <c:y val="0.94075897558207255"/>
          <c:w val="0.64382386212338205"/>
          <c:h val="5.92411069825152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2"/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Info 1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Blad1!$A$2:$A$5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63-4A30-B373-70E72F91DFD9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Info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Blad1!$A$2:$A$5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Blad1!$C$2:$C$5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63-4A30-B373-70E72F91DFD9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Info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Blad1!$A$2:$A$5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Blad1!$D$2:$D$5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63-4A30-B373-70E72F91DF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5526527"/>
        <c:axId val="446502015"/>
      </c:barChart>
      <c:catAx>
        <c:axId val="445526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446502015"/>
        <c:crosses val="autoZero"/>
        <c:auto val="1"/>
        <c:lblAlgn val="ctr"/>
        <c:lblOffset val="100"/>
        <c:noMultiLvlLbl val="0"/>
      </c:catAx>
      <c:valAx>
        <c:axId val="446502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4455265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5656188484251966"/>
          <c:y val="0.94359979722392262"/>
          <c:w val="0.28375110728346459"/>
          <c:h val="5.37718279644216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nl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1T07:50:18.410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29,'4'0,"7"0,6 0,9-5,5-1,2 1,0 0,-1 2,-2 1,0 0,-2 2,0 0,9 0,7 0,1 1,-3-1,-8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1T07:50:21.602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680 0,'-35'2,"-59"10,58-6,-57 2,-306-9,376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1T07:50:22.257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0,'10'0,"11"0,12 0,6 0,-1 0,-1 0,-2 0,2 0,8 0,12 0,-1 0,-4 0,-12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1T07:50:23.313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31,'1017'0,"-854"-13,-20 1,921 7,-586 7,-426-2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1T07:50:29.078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0,'2354'0,"-2259"0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1T07:50:29.919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1,'14'0,"46"0,74 0,65 0,49 0,20 0,-7 0,-21 0,-33 0,-41 0,-45 0,-43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0:52.228"/>
    </inkml:context>
    <inkml:brush xml:id="br0">
      <inkml:brushProperty name="width" value="0.35" units="cm"/>
      <inkml:brushProperty name="height" value="0.35" units="cm"/>
      <inkml:brushProperty name="color" value="#005C25"/>
    </inkml:brush>
  </inkml:definitions>
  <inkml:trace contextRef="#ctx0" brushRef="#br0">0 55 24470,'1174'-55'0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1:23.409"/>
    </inkml:context>
    <inkml:brush xml:id="br0">
      <inkml:brushProperty name="width" value="0.35" units="cm"/>
      <inkml:brushProperty name="height" value="0.35" units="cm"/>
      <inkml:brushProperty name="color" value="#003300"/>
    </inkml:brush>
  </inkml:definitions>
  <inkml:trace contextRef="#ctx0" brushRef="#br0">0 0 24575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1:23.878"/>
    </inkml:context>
    <inkml:brush xml:id="br0">
      <inkml:brushProperty name="width" value="0.35" units="cm"/>
      <inkml:brushProperty name="height" value="0.35" units="cm"/>
      <inkml:brushProperty name="color" value="#003300"/>
    </inkml:brush>
  </inkml:definitions>
  <inkml:trace contextRef="#ctx0" brushRef="#br0">1 0 24575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1:24.486"/>
    </inkml:context>
    <inkml:brush xml:id="br0">
      <inkml:brushProperty name="width" value="0.35" units="cm"/>
      <inkml:brushProperty name="height" value="0.35" units="cm"/>
      <inkml:brushProperty name="color" value="#003300"/>
    </inkml:brush>
  </inkml:definitions>
  <inkml:trace contextRef="#ctx0" brushRef="#br0">0 0 24575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1:25.210"/>
    </inkml:context>
    <inkml:brush xml:id="br0">
      <inkml:brushProperty name="width" value="0.35" units="cm"/>
      <inkml:brushProperty name="height" value="0.35" units="cm"/>
      <inkml:brushProperty name="color" value="#003300"/>
    </inkml:brush>
  </inkml:definitions>
  <inkml:trace contextRef="#ctx0" brushRef="#br0">1 1 24575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1:25.971"/>
    </inkml:context>
    <inkml:brush xml:id="br0">
      <inkml:brushProperty name="width" value="0.35" units="cm"/>
      <inkml:brushProperty name="height" value="0.35" units="cm"/>
      <inkml:brushProperty name="color" value="#003300"/>
    </inkml:brush>
  </inkml:definitions>
  <inkml:trace contextRef="#ctx0" brushRef="#br0">0 0 24575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1:26.643"/>
    </inkml:context>
    <inkml:brush xml:id="br0">
      <inkml:brushProperty name="width" value="0.35" units="cm"/>
      <inkml:brushProperty name="height" value="0.35" units="cm"/>
      <inkml:brushProperty name="color" value="#003300"/>
    </inkml:brush>
  </inkml:definitions>
  <inkml:trace contextRef="#ctx0" brushRef="#br0">1 1 24575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1:27.327"/>
    </inkml:context>
    <inkml:brush xml:id="br0">
      <inkml:brushProperty name="width" value="0.35" units="cm"/>
      <inkml:brushProperty name="height" value="0.35" units="cm"/>
      <inkml:brushProperty name="color" value="#003300"/>
    </inkml:brush>
  </inkml:definitions>
  <inkml:trace contextRef="#ctx0" brushRef="#br0">1 1 24575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1:28.204"/>
    </inkml:context>
    <inkml:brush xml:id="br0">
      <inkml:brushProperty name="width" value="0.35" units="cm"/>
      <inkml:brushProperty name="height" value="0.35" units="cm"/>
      <inkml:brushProperty name="color" value="#003300"/>
    </inkml:brush>
  </inkml:definitions>
  <inkml:trace contextRef="#ctx0" brushRef="#br0">1 0 24575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1:28.983"/>
    </inkml:context>
    <inkml:brush xml:id="br0">
      <inkml:brushProperty name="width" value="0.35" units="cm"/>
      <inkml:brushProperty name="height" value="0.35" units="cm"/>
      <inkml:brushProperty name="color" value="#003300"/>
    </inkml:brush>
  </inkml:definitions>
  <inkml:trace contextRef="#ctx0" brushRef="#br0">1 1 24575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1:29.747"/>
    </inkml:context>
    <inkml:brush xml:id="br0">
      <inkml:brushProperty name="width" value="0.35" units="cm"/>
      <inkml:brushProperty name="height" value="0.35" units="cm"/>
      <inkml:brushProperty name="color" value="#003300"/>
    </inkml:brush>
  </inkml:definitions>
  <inkml:trace contextRef="#ctx0" brushRef="#br0">1 1 24575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1:30.400"/>
    </inkml:context>
    <inkml:brush xml:id="br0">
      <inkml:brushProperty name="width" value="0.35" units="cm"/>
      <inkml:brushProperty name="height" value="0.35" units="cm"/>
      <inkml:brushProperty name="color" value="#003300"/>
    </inkml:brush>
  </inkml:definitions>
  <inkml:trace contextRef="#ctx0" brushRef="#br0">0 1 24575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1:57.415"/>
    </inkml:context>
    <inkml:brush xml:id="br0">
      <inkml:brushProperty name="width" value="0.35" units="cm"/>
      <inkml:brushProperty name="height" value="0.35" units="cm"/>
      <inkml:brushProperty name="color" value="#FECCB8"/>
    </inkml:brush>
  </inkml:definitions>
  <inkml:trace contextRef="#ctx0" brushRef="#br0">1 0 24575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1:58.800"/>
    </inkml:context>
    <inkml:brush xml:id="br0">
      <inkml:brushProperty name="width" value="0.35" units="cm"/>
      <inkml:brushProperty name="height" value="0.35" units="cm"/>
      <inkml:brushProperty name="color" value="#FECCB8"/>
    </inkml:brush>
  </inkml:definitions>
  <inkml:trace contextRef="#ctx0" brushRef="#br0">0 0 24575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00.261"/>
    </inkml:context>
    <inkml:brush xml:id="br0">
      <inkml:brushProperty name="width" value="0.35" units="cm"/>
      <inkml:brushProperty name="height" value="0.35" units="cm"/>
      <inkml:brushProperty name="color" value="#FECCB8"/>
    </inkml:brush>
  </inkml:definitions>
  <inkml:trace contextRef="#ctx0" brushRef="#br0">0 1 24575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14.584"/>
    </inkml:context>
    <inkml:brush xml:id="br0">
      <inkml:brushProperty name="width" value="0.35" units="cm"/>
      <inkml:brushProperty name="height" value="0.35" units="cm"/>
      <inkml:brushProperty name="color" value="#E0DBD6"/>
    </inkml:brush>
  </inkml:definitions>
  <inkml:trace contextRef="#ctx0" brushRef="#br0">0 0 24575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15.571"/>
    </inkml:context>
    <inkml:brush xml:id="br0">
      <inkml:brushProperty name="width" value="0.35" units="cm"/>
      <inkml:brushProperty name="height" value="0.35" units="cm"/>
      <inkml:brushProperty name="color" value="#E0DBD6"/>
    </inkml:brush>
  </inkml:definitions>
  <inkml:trace contextRef="#ctx0" brushRef="#br0">1 0 24575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16.087"/>
    </inkml:context>
    <inkml:brush xml:id="br0">
      <inkml:brushProperty name="width" value="0.35" units="cm"/>
      <inkml:brushProperty name="height" value="0.35" units="cm"/>
      <inkml:brushProperty name="color" value="#E0DBD6"/>
    </inkml:brush>
  </inkml:definitions>
  <inkml:trace contextRef="#ctx0" brushRef="#br0">1 1 24575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16.817"/>
    </inkml:context>
    <inkml:brush xml:id="br0">
      <inkml:brushProperty name="width" value="0.35" units="cm"/>
      <inkml:brushProperty name="height" value="0.35" units="cm"/>
      <inkml:brushProperty name="color" value="#E0DBD6"/>
    </inkml:brush>
  </inkml:definitions>
  <inkml:trace contextRef="#ctx0" brushRef="#br0">1 0 24575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17.540"/>
    </inkml:context>
    <inkml:brush xml:id="br0">
      <inkml:brushProperty name="width" value="0.35" units="cm"/>
      <inkml:brushProperty name="height" value="0.35" units="cm"/>
      <inkml:brushProperty name="color" value="#E0DBD6"/>
    </inkml:brush>
  </inkml:definitions>
  <inkml:trace contextRef="#ctx0" brushRef="#br0">1 1 24575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18.101"/>
    </inkml:context>
    <inkml:brush xml:id="br0">
      <inkml:brushProperty name="width" value="0.35" units="cm"/>
      <inkml:brushProperty name="height" value="0.35" units="cm"/>
      <inkml:brushProperty name="color" value="#E0DBD6"/>
    </inkml:brush>
  </inkml:definitions>
  <inkml:trace contextRef="#ctx0" brushRef="#br0">0 1 24575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19.025"/>
    </inkml:context>
    <inkml:brush xml:id="br0">
      <inkml:brushProperty name="width" value="0.35" units="cm"/>
      <inkml:brushProperty name="height" value="0.35" units="cm"/>
      <inkml:brushProperty name="color" value="#E0DBD6"/>
    </inkml:brush>
  </inkml:definitions>
  <inkml:trace contextRef="#ctx0" brushRef="#br0">0 1 24575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20.088"/>
    </inkml:context>
    <inkml:brush xml:id="br0">
      <inkml:brushProperty name="width" value="0.35" units="cm"/>
      <inkml:brushProperty name="height" value="0.35" units="cm"/>
      <inkml:brushProperty name="color" value="#E0DBD6"/>
    </inkml:brush>
  </inkml:definitions>
  <inkml:trace contextRef="#ctx0" brushRef="#br0">5 0 24575,'-4'0'0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20.758"/>
    </inkml:context>
    <inkml:brush xml:id="br0">
      <inkml:brushProperty name="width" value="0.35" units="cm"/>
      <inkml:brushProperty name="height" value="0.35" units="cm"/>
      <inkml:brushProperty name="color" value="#E0DBD6"/>
    </inkml:brush>
  </inkml:definitions>
  <inkml:trace contextRef="#ctx0" brushRef="#br0">0 0 24575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59.557"/>
    </inkml:context>
    <inkml:brush xml:id="br0">
      <inkml:brushProperty name="width" value="0.35" units="cm"/>
      <inkml:brushProperty name="height" value="0.35" units="cm"/>
      <inkml:brushProperty name="color" value="#E0DBD6"/>
    </inkml:brush>
  </inkml:definitions>
  <inkml:trace contextRef="#ctx0" brushRef="#br0">0 1 24575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43.429"/>
    </inkml:context>
    <inkml:brush xml:id="br0">
      <inkml:brushProperty name="width" value="0.1" units="cm"/>
      <inkml:brushProperty name="height" value="0.1" units="cm"/>
      <inkml:brushProperty name="color" value="#CFCFCF"/>
    </inkml:brush>
  </inkml:definitions>
  <inkml:trace contextRef="#ctx0" brushRef="#br0">0 1 9830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43.989"/>
    </inkml:context>
    <inkml:brush xml:id="br0">
      <inkml:brushProperty name="width" value="0.1" units="cm"/>
      <inkml:brushProperty name="height" value="0.1" units="cm"/>
      <inkml:brushProperty name="color" value="#CFCFCF"/>
    </inkml:brush>
  </inkml:definitions>
  <inkml:trace contextRef="#ctx0" brushRef="#br0">0 1 9830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44.394"/>
    </inkml:context>
    <inkml:brush xml:id="br0">
      <inkml:brushProperty name="width" value="0.1" units="cm"/>
      <inkml:brushProperty name="height" value="0.1" units="cm"/>
      <inkml:brushProperty name="color" value="#CFCFCF"/>
    </inkml:brush>
  </inkml:definitions>
  <inkml:trace contextRef="#ctx0" brushRef="#br0">1 1 9830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44.753"/>
    </inkml:context>
    <inkml:brush xml:id="br0">
      <inkml:brushProperty name="width" value="0.1" units="cm"/>
      <inkml:brushProperty name="height" value="0.1" units="cm"/>
      <inkml:brushProperty name="color" value="#CFCFCF"/>
    </inkml:brush>
  </inkml:definitions>
  <inkml:trace contextRef="#ctx0" brushRef="#br0">0 1 9830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45.192"/>
    </inkml:context>
    <inkml:brush xml:id="br0">
      <inkml:brushProperty name="width" value="0.1" units="cm"/>
      <inkml:brushProperty name="height" value="0.1" units="cm"/>
      <inkml:brushProperty name="color" value="#CFCFCF"/>
    </inkml:brush>
  </inkml:definitions>
  <inkml:trace contextRef="#ctx0" brushRef="#br0">1 1 9830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50.708"/>
    </inkml:context>
    <inkml:brush xml:id="br0">
      <inkml:brushProperty name="width" value="0.35" units="cm"/>
      <inkml:brushProperty name="height" value="0.35" units="cm"/>
      <inkml:brushProperty name="color" value="#CFCFCF"/>
    </inkml:brush>
  </inkml:definitions>
  <inkml:trace contextRef="#ctx0" brushRef="#br0">1 0 4915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50.913"/>
    </inkml:context>
    <inkml:brush xml:id="br0">
      <inkml:brushProperty name="width" value="0.35" units="cm"/>
      <inkml:brushProperty name="height" value="0.35" units="cm"/>
      <inkml:brushProperty name="color" value="#CFCFCF"/>
    </inkml:brush>
  </inkml:definitions>
  <inkml:trace contextRef="#ctx0" brushRef="#br0">0 1 4915,'0'4'180,"0"2"-180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07.342"/>
    </inkml:context>
    <inkml:brush xml:id="br0">
      <inkml:brushProperty name="width" value="0.35" units="cm"/>
      <inkml:brushProperty name="height" value="0.35" units="cm"/>
      <inkml:brushProperty name="color" value="#CFCFCF"/>
    </inkml:brush>
  </inkml:definitions>
  <inkml:trace contextRef="#ctx0" brushRef="#br0">0 0 24575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48.929"/>
    </inkml:context>
    <inkml:brush xml:id="br0">
      <inkml:brushProperty name="width" value="0.35" units="cm"/>
      <inkml:brushProperty name="height" value="0.35" units="cm"/>
      <inkml:brushProperty name="color" value="#CFCFCF"/>
    </inkml:brush>
  </inkml:definitions>
  <inkml:trace contextRef="#ctx0" brushRef="#br0">1 0 4915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49.474"/>
    </inkml:context>
    <inkml:brush xml:id="br0">
      <inkml:brushProperty name="width" value="0.35" units="cm"/>
      <inkml:brushProperty name="height" value="0.35" units="cm"/>
      <inkml:brushProperty name="color" value="#CFCFCF"/>
    </inkml:brush>
  </inkml:definitions>
  <inkml:trace contextRef="#ctx0" brushRef="#br0">11 1 4915,'-4'0'180,"-2"0"-180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50.207"/>
    </inkml:context>
    <inkml:brush xml:id="br0">
      <inkml:brushProperty name="width" value="0.35" units="cm"/>
      <inkml:brushProperty name="height" value="0.35" units="cm"/>
      <inkml:brushProperty name="color" value="#CFCFCF"/>
    </inkml:brush>
  </inkml:definitions>
  <inkml:trace contextRef="#ctx0" brushRef="#br0">1 1 4915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2:50.473"/>
    </inkml:context>
    <inkml:brush xml:id="br0">
      <inkml:brushProperty name="width" value="0.35" units="cm"/>
      <inkml:brushProperty name="height" value="0.35" units="cm"/>
      <inkml:brushProperty name="color" value="#CFCFCF"/>
    </inkml:brush>
  </inkml:definitions>
  <inkml:trace contextRef="#ctx0" brushRef="#br0">1 0 4915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05.615"/>
    </inkml:context>
    <inkml:brush xml:id="br0">
      <inkml:brushProperty name="width" value="0.35" units="cm"/>
      <inkml:brushProperty name="height" value="0.35" units="cm"/>
      <inkml:brushProperty name="color" value="#CFCFCF"/>
    </inkml:brush>
  </inkml:definitions>
  <inkml:trace contextRef="#ctx0" brushRef="#br0">1 0 24575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06.673"/>
    </inkml:context>
    <inkml:brush xml:id="br0">
      <inkml:brushProperty name="width" value="0.35" units="cm"/>
      <inkml:brushProperty name="height" value="0.35" units="cm"/>
      <inkml:brushProperty name="color" value="#CFCFCF"/>
    </inkml:brush>
  </inkml:definitions>
  <inkml:trace contextRef="#ctx0" brushRef="#br0">1 0 24575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07.844"/>
    </inkml:context>
    <inkml:brush xml:id="br0">
      <inkml:brushProperty name="width" value="0.35" units="cm"/>
      <inkml:brushProperty name="height" value="0.35" units="cm"/>
      <inkml:brushProperty name="color" value="#CFCFCF"/>
    </inkml:brush>
  </inkml:definitions>
  <inkml:trace contextRef="#ctx0" brushRef="#br0">0 0 24575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13.778"/>
    </inkml:context>
    <inkml:brush xml:id="br0">
      <inkml:brushProperty name="width" value="0.35" units="cm"/>
      <inkml:brushProperty name="height" value="0.35" units="cm"/>
      <inkml:brushProperty name="color" value="#CFCFCF"/>
    </inkml:brush>
  </inkml:definitions>
  <inkml:trace contextRef="#ctx0" brushRef="#br0">1 0 24575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15.244"/>
    </inkml:context>
    <inkml:brush xml:id="br0">
      <inkml:brushProperty name="width" value="0.35" units="cm"/>
      <inkml:brushProperty name="height" value="0.35" units="cm"/>
      <inkml:brushProperty name="color" value="#CFCFCF"/>
    </inkml:brush>
  </inkml:definitions>
  <inkml:trace contextRef="#ctx0" brushRef="#br0">1 1 24575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16.567"/>
    </inkml:context>
    <inkml:brush xml:id="br0">
      <inkml:brushProperty name="width" value="0.35" units="cm"/>
      <inkml:brushProperty name="height" value="0.35" units="cm"/>
      <inkml:brushProperty name="color" value="#CFCFCF"/>
    </inkml:brush>
  </inkml:definitions>
  <inkml:trace contextRef="#ctx0" brushRef="#br0">0 0 24575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16.926"/>
    </inkml:context>
    <inkml:brush xml:id="br0">
      <inkml:brushProperty name="width" value="0.35" units="cm"/>
      <inkml:brushProperty name="height" value="0.35" units="cm"/>
      <inkml:brushProperty name="color" value="#CFCFCF"/>
    </inkml:brush>
  </inkml:definitions>
  <inkml:trace contextRef="#ctx0" brushRef="#br0">0 0 24575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18.515"/>
    </inkml:context>
    <inkml:brush xml:id="br0">
      <inkml:brushProperty name="width" value="0.35" units="cm"/>
      <inkml:brushProperty name="height" value="0.35" units="cm"/>
      <inkml:brushProperty name="color" value="#CFCFCF"/>
    </inkml:brush>
  </inkml:definitions>
  <inkml:trace contextRef="#ctx0" brushRef="#br0">1 0 24575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20.681"/>
    </inkml:context>
    <inkml:brush xml:id="br0">
      <inkml:brushProperty name="width" value="0.35" units="cm"/>
      <inkml:brushProperty name="height" value="0.35" units="cm"/>
      <inkml:brushProperty name="color" value="#CFCFCF"/>
    </inkml:brush>
  </inkml:definitions>
  <inkml:trace contextRef="#ctx0" brushRef="#br0">1 0 24575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21.431"/>
    </inkml:context>
    <inkml:brush xml:id="br0">
      <inkml:brushProperty name="width" value="0.35" units="cm"/>
      <inkml:brushProperty name="height" value="0.35" units="cm"/>
      <inkml:brushProperty name="color" value="#CFCFCF"/>
    </inkml:brush>
  </inkml:definitions>
  <inkml:trace contextRef="#ctx0" brushRef="#br0">1 0 24575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21.974"/>
    </inkml:context>
    <inkml:brush xml:id="br0">
      <inkml:brushProperty name="width" value="0.35" units="cm"/>
      <inkml:brushProperty name="height" value="0.35" units="cm"/>
      <inkml:brushProperty name="color" value="#CFCFCF"/>
    </inkml:brush>
  </inkml:definitions>
  <inkml:trace contextRef="#ctx0" brushRef="#br0">5 0 24575,'-4'0'0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22.305"/>
    </inkml:context>
    <inkml:brush xml:id="br0">
      <inkml:brushProperty name="width" value="0.35" units="cm"/>
      <inkml:brushProperty name="height" value="0.35" units="cm"/>
      <inkml:brushProperty name="color" value="#CFCFCF"/>
    </inkml:brush>
  </inkml:definitions>
  <inkml:trace contextRef="#ctx0" brushRef="#br0">1 1 24575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55.300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1 0 24575,'0'5'0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55.705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1 1 24575,'4'0'0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56.017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0 0 24575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56.686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0 1 24575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57.061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0 1 24575,'0'4'0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57.339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0 1 24575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57.931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1 0 24575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58.462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1 1 24575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58.947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0 1 24575,'5'0'0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59.475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0 0 24575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3:59.772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1 6 24575,'0'-5'0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4:00.270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0 0 24575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4:00.641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0 0 24575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4:01.062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6 0 24575,'-5'0'0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4:01.407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0 0 24575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4:01.720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5 0 24575,'-4'0'0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4:01.984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5 0 24575,'-4'5'0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4:02.230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0 1 24575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4:02.824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0 0 24575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4:03.090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0 0 24575,'5'0'0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4:03.464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1 0 24575,'4'0'0,"7"0"0,6 0 0,4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4:03.729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0 0 24575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1T07:54:04.429"/>
    </inkml:context>
    <inkml:brush xml:id="br0">
      <inkml:brushProperty name="width" value="0.35" units="cm"/>
      <inkml:brushProperty name="height" value="0.35" units="cm"/>
      <inkml:brushProperty name="color" value="#C28574"/>
    </inkml:brush>
  </inkml:definitions>
  <inkml:trace contextRef="#ctx0" brushRef="#br0">0 0 24575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640B5-F1E4-CB44-89AF-B521291F69F7}" type="datetimeFigureOut">
              <a:rPr lang="nl-BE" smtClean="0"/>
              <a:t>11/03/2026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0A393-39A7-5C44-9942-E5E6E3DB97A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59222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6FCC4-7C48-0D41-9FCB-D703F1FFC24A}" type="slidenum">
              <a:rPr lang="en-BE" smtClean="0"/>
              <a:t>6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91972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18BC1-DA06-CD08-18DA-FCCA7F9D6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8ED02BE-4D4D-18B6-10B6-2D9234EED4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A9A3ACE-EAE1-5A06-47D0-D84BE5344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FED0B6D-3CF2-3DF4-6242-DC9B019F20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6FCC4-7C48-0D41-9FCB-D703F1FFC24A}" type="slidenum">
              <a:rPr lang="en-BE" smtClean="0"/>
              <a:t>7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43551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AAE34-C82D-70EE-BB6C-773BCB03D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2BBFACB-DB22-05A6-6ADC-BE195BAE21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4F9957F-0A87-C3DF-8200-FD2500C29E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68CF00-F34A-8632-288E-F7CD368A88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6FCC4-7C48-0D41-9FCB-D703F1FFC24A}" type="slidenum">
              <a:rPr lang="en-BE" smtClean="0"/>
              <a:t>8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727641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06C65-51D7-4BA8-75AD-AF4190F79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381D324-DF2E-FF1B-860A-D14C653BD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E036E23-E2A4-2B20-4898-62BAB6B790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2CED56E-0E67-6331-6287-D83FC892FC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6FCC4-7C48-0D41-9FCB-D703F1FFC24A}" type="slidenum">
              <a:rPr lang="en-BE" smtClean="0"/>
              <a:t>9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807707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501E6-ACE1-8FFD-D4E3-0B18FB3AA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B4185D2-9D58-AD30-8D8C-7A320606A3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734AB51-C632-76A8-FE59-06A3ECDD96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C799E8F-C740-B61B-D140-1977E8AFAA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6FCC4-7C48-0D41-9FCB-D703F1FFC24A}" type="slidenum">
              <a:rPr lang="en-BE" smtClean="0"/>
              <a:t>10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137391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B5808-66F8-E8DA-09A0-F9169045E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5E9F58D-57C5-965E-CCB4-11B90D0DF4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8295EBB-A93B-7FD9-4995-62739C50A7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4C51519-B892-B904-644F-CFB027456F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6FCC4-7C48-0D41-9FCB-D703F1FFC24A}" type="slidenum">
              <a:rPr lang="en-BE" smtClean="0"/>
              <a:t>11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734890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F253C-03DF-B2AD-88AE-D2C5C5E9A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EA890FE-FBB2-576A-C9E8-5D327E7ECE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FE70EFF-40FE-99EE-97C2-10D0A1C6A1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E11A4DD-5B71-967F-CDB5-C4E1DDCFB9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6FCC4-7C48-0D41-9FCB-D703F1FFC24A}" type="slidenum">
              <a:rPr lang="en-BE" smtClean="0"/>
              <a:t>12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613876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FCA67-65A0-12D2-047C-0F6CC59F5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41359AE-A961-F5F6-9876-EB4112A879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401A831-B3D7-81C4-AEC6-76D3A8C4FD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828AB43-484E-AA3A-79CA-896E485A1F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6FCC4-7C48-0D41-9FCB-D703F1FFC24A}" type="slidenum">
              <a:rPr lang="en-BE" smtClean="0"/>
              <a:t>13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030663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6C7EC-7E72-DA92-E531-D5CBFD182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D6B798C-321C-FCFE-39E6-CA46906863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045CDEE-3A3A-7367-493E-98CCABE922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B054877-A4B1-00CA-4410-4202519742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B6FCC4-7C48-0D41-9FCB-D703F1FFC24A}" type="slidenum">
              <a:rPr lang="en-BE" smtClean="0"/>
              <a:t>14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929805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hemel, buitenshuis, spoorweg, spoor&#10;&#10;Door AI gegenereerde inhoud is mogelijk onjuist.">
            <a:extLst>
              <a:ext uri="{FF2B5EF4-FFF2-40B4-BE49-F238E27FC236}">
                <a16:creationId xmlns:a16="http://schemas.microsoft.com/office/drawing/2014/main" id="{08D24CC4-E767-7E96-4C61-1F864DE7DE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21" name="Titel 28">
            <a:extLst>
              <a:ext uri="{FF2B5EF4-FFF2-40B4-BE49-F238E27FC236}">
                <a16:creationId xmlns:a16="http://schemas.microsoft.com/office/drawing/2014/main" id="{933B33C8-5E8A-AB48-80BF-55E43960D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11600" y="2052836"/>
            <a:ext cx="5268913" cy="234371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 dirty="0"/>
              <a:t>New Infrabel </a:t>
            </a:r>
            <a:br>
              <a:rPr lang="nl-BE" dirty="0"/>
            </a:br>
            <a:r>
              <a:rPr lang="nl-BE" dirty="0"/>
              <a:t>PPT Template</a:t>
            </a:r>
          </a:p>
        </p:txBody>
      </p:sp>
      <p:sp>
        <p:nvSpPr>
          <p:cNvPr id="22" name="Tijdelijke aanduiding voor tekst 32">
            <a:extLst>
              <a:ext uri="{FF2B5EF4-FFF2-40B4-BE49-F238E27FC236}">
                <a16:creationId xmlns:a16="http://schemas.microsoft.com/office/drawing/2014/main" id="{16040426-B7BF-2844-BAE3-149DEB867A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11600" y="4594546"/>
            <a:ext cx="5268913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 err="1"/>
              <a:t>Subtitle</a:t>
            </a:r>
            <a:endParaRPr lang="nl-BE" dirty="0"/>
          </a:p>
        </p:txBody>
      </p:sp>
      <p:sp>
        <p:nvSpPr>
          <p:cNvPr id="26" name="Tijdelijke aanduiding voor tekst 32">
            <a:extLst>
              <a:ext uri="{FF2B5EF4-FFF2-40B4-BE49-F238E27FC236}">
                <a16:creationId xmlns:a16="http://schemas.microsoft.com/office/drawing/2014/main" id="{B4D9616B-DA26-1A47-9747-A7181BAF80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1600" y="5551200"/>
            <a:ext cx="440647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Speakers</a:t>
            </a:r>
          </a:p>
        </p:txBody>
      </p:sp>
      <p:pic>
        <p:nvPicPr>
          <p:cNvPr id="10" name="Afbeelding 26">
            <a:extLst>
              <a:ext uri="{FF2B5EF4-FFF2-40B4-BE49-F238E27FC236}">
                <a16:creationId xmlns:a16="http://schemas.microsoft.com/office/drawing/2014/main" id="{3F72C7A5-9320-A14F-BAE2-587C7594BD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288" y="689498"/>
            <a:ext cx="2024544" cy="330621"/>
          </a:xfrm>
          <a:prstGeom prst="rect">
            <a:avLst/>
          </a:prstGeom>
        </p:spPr>
      </p:pic>
      <p:sp>
        <p:nvSpPr>
          <p:cNvPr id="11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1600" y="5936945"/>
            <a:ext cx="2522779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4918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3">
            <a:extLst>
              <a:ext uri="{FF2B5EF4-FFF2-40B4-BE49-F238E27FC236}">
                <a16:creationId xmlns:a16="http://schemas.microsoft.com/office/drawing/2014/main" id="{D4219415-A53B-2B41-90B9-5BABB65294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3AE94913-E972-EE41-AB37-F6C7F66F31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C78BD40C-9F65-7846-9B08-0C3F7E8879B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400" y="5877000"/>
            <a:ext cx="2006045" cy="327600"/>
          </a:xfrm>
          <a:prstGeom prst="rect">
            <a:avLst/>
          </a:prstGeom>
        </p:spPr>
      </p:pic>
      <p:sp>
        <p:nvSpPr>
          <p:cNvPr id="19" name="Titel 28">
            <a:extLst>
              <a:ext uri="{FF2B5EF4-FFF2-40B4-BE49-F238E27FC236}">
                <a16:creationId xmlns:a16="http://schemas.microsoft.com/office/drawing/2014/main" id="{42A5EE27-DBC1-6A40-8B8E-82EA9D3E76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95605" y="1797222"/>
            <a:ext cx="7800789" cy="234371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BE" dirty="0"/>
              <a:t>New Infrabel </a:t>
            </a:r>
            <a:br>
              <a:rPr lang="nl-BE" dirty="0"/>
            </a:br>
            <a:r>
              <a:rPr lang="nl-BE" dirty="0"/>
              <a:t>PPT Template</a:t>
            </a:r>
          </a:p>
        </p:txBody>
      </p:sp>
      <p:sp>
        <p:nvSpPr>
          <p:cNvPr id="20" name="Tijdelijke aanduiding voor tekst 32">
            <a:extLst>
              <a:ext uri="{FF2B5EF4-FFF2-40B4-BE49-F238E27FC236}">
                <a16:creationId xmlns:a16="http://schemas.microsoft.com/office/drawing/2014/main" id="{6DACC24D-78C0-C14E-B9A6-23AFD9BFC3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5606" y="4180122"/>
            <a:ext cx="7800788" cy="3540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500" b="1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 err="1"/>
              <a:t>Subtitle</a:t>
            </a:r>
            <a:endParaRPr lang="nl-BE" dirty="0"/>
          </a:p>
        </p:txBody>
      </p:sp>
      <p:sp>
        <p:nvSpPr>
          <p:cNvPr id="25" name="Tijdelijke aanduiding voor tekst 32">
            <a:extLst>
              <a:ext uri="{FF2B5EF4-FFF2-40B4-BE49-F238E27FC236}">
                <a16:creationId xmlns:a16="http://schemas.microsoft.com/office/drawing/2014/main" id="{CB788083-CA0D-D24B-8B18-9F58675CCE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92760" y="5871600"/>
            <a:ext cx="4406400" cy="3528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Speakers</a:t>
            </a:r>
          </a:p>
        </p:txBody>
      </p:sp>
      <p:sp>
        <p:nvSpPr>
          <p:cNvPr id="9" name="Tijdelijke aanduiding voor tekst 32">
            <a:extLst>
              <a:ext uri="{FF2B5EF4-FFF2-40B4-BE49-F238E27FC236}">
                <a16:creationId xmlns:a16="http://schemas.microsoft.com/office/drawing/2014/main" id="{7024A828-DDA5-D64F-BDF2-3A4452BAE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8937" y="5871600"/>
            <a:ext cx="1627457" cy="352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 b="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BE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177358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36FC954-2F44-964F-86CF-E29D3A207F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24025" y="1568450"/>
            <a:ext cx="9180409" cy="3721100"/>
          </a:xfrm>
          <a:prstGeom prst="rect">
            <a:avLst/>
          </a:prstGeom>
        </p:spPr>
        <p:txBody>
          <a:bodyPr anchor="ctr"/>
          <a:lstStyle>
            <a:lvl1pPr marL="514350" indent="-514350">
              <a:buClr>
                <a:schemeClr val="accent2"/>
              </a:buClr>
              <a:buSzPct val="50000"/>
              <a:buFont typeface="+mj-lt"/>
              <a:buAutoNum type="arabicPeriod"/>
              <a:defRPr sz="5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nl-NL" dirty="0" err="1"/>
              <a:t>Chaptertitle</a:t>
            </a:r>
            <a:endParaRPr lang="nl-NL" dirty="0"/>
          </a:p>
          <a:p>
            <a:pPr lvl="0"/>
            <a:r>
              <a:rPr lang="nl-NL" dirty="0" err="1"/>
              <a:t>Chapter</a:t>
            </a:r>
            <a:r>
              <a:rPr lang="nl-BE" dirty="0" err="1"/>
              <a:t>title</a:t>
            </a:r>
            <a:endParaRPr lang="nl-BE" dirty="0"/>
          </a:p>
          <a:p>
            <a:pPr lvl="0"/>
            <a:r>
              <a:rPr lang="nl-NL" dirty="0" err="1"/>
              <a:t>Chapter</a:t>
            </a:r>
            <a:r>
              <a:rPr lang="nl-BE" dirty="0" err="1"/>
              <a:t>title</a:t>
            </a:r>
            <a:endParaRPr lang="nl-BE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34A00E1B-6954-564A-AF5B-F8E0E07540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8DA4520-533D-FC46-B423-04FB72E241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07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28">
            <a:extLst>
              <a:ext uri="{FF2B5EF4-FFF2-40B4-BE49-F238E27FC236}">
                <a16:creationId xmlns:a16="http://schemas.microsoft.com/office/drawing/2014/main" id="{60C35238-2B0F-7647-BA98-57300A635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1079" y="2505041"/>
            <a:ext cx="9180612" cy="1847917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7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 err="1"/>
              <a:t>Chapter</a:t>
            </a:r>
            <a:br>
              <a:rPr lang="nl-NL" dirty="0"/>
            </a:br>
            <a:r>
              <a:rPr lang="nl-NL" dirty="0" err="1"/>
              <a:t>title</a:t>
            </a:r>
            <a:endParaRPr lang="nl-BE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43E66E9-C5E4-1A45-8CF8-36B426F139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3ADF651-E558-EB41-9E20-DB7BFFC66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84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C43E66E9-C5E4-1A45-8CF8-36B426F139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3ADF651-E558-EB41-9E20-DB7BFFC662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D3D7F391-6CD7-3445-99D8-816D3EA1D4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06797" y="2439096"/>
            <a:ext cx="9578403" cy="177922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00000"/>
              </a:lnSpc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r>
              <a:rPr lang="nl-BE" dirty="0" err="1"/>
              <a:t>This</a:t>
            </a:r>
            <a:r>
              <a:rPr lang="nl-BE" dirty="0"/>
              <a:t> is a quote slide.</a:t>
            </a:r>
          </a:p>
          <a:p>
            <a:r>
              <a:rPr lang="nl-BE" dirty="0"/>
              <a:t>— xxx</a:t>
            </a:r>
            <a:endParaRPr lang="fr-FR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689B9A-DB81-B14F-9356-30B5390865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575080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4617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3" userDrawn="1">
          <p15:clr>
            <a:srgbClr val="FBAE40"/>
          </p15:clr>
        </p15:guide>
        <p15:guide id="2" pos="7446" userDrawn="1">
          <p15:clr>
            <a:srgbClr val="FBAE40"/>
          </p15:clr>
        </p15:guide>
        <p15:guide id="3" orient="horz" pos="36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342339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1FAD9FF-DCB0-7A4C-BC0D-214903CE7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66572" y="1779340"/>
            <a:ext cx="10858858" cy="4518909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1131745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Lis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08F3A2BC-D0BC-C747-AA3B-0FF2A563BD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22"/>
          </p:nvPr>
        </p:nvSpPr>
        <p:spPr>
          <a:xfrm>
            <a:off x="666572" y="1779342"/>
            <a:ext cx="5137821" cy="4535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4"/>
          </p:nvPr>
        </p:nvSpPr>
        <p:spPr>
          <a:xfrm>
            <a:off x="6378844" y="1779342"/>
            <a:ext cx="5146586" cy="45359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86821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 + Title +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378844" y="1786070"/>
            <a:ext cx="5146585" cy="451217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A4850083-8533-5542-929E-63A9BABBC8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6763" y="845232"/>
            <a:ext cx="4726425" cy="55768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A07981A4-B8D1-144A-91E1-9E6707E18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8844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666279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83" userDrawn="1">
          <p15:clr>
            <a:srgbClr val="FBAE40"/>
          </p15:clr>
        </p15:guide>
        <p15:guide id="3" pos="7265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 + Title + Text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41D8F43-F467-6241-A72E-B8BAA360773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0" y="448921"/>
            <a:ext cx="5653088" cy="64090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2" name="Tijdelijke aanduiding voor dianummer 5">
            <a:extLst>
              <a:ext uri="{FF2B5EF4-FFF2-40B4-BE49-F238E27FC236}">
                <a16:creationId xmlns:a16="http://schemas.microsoft.com/office/drawing/2014/main" id="{F0E76C92-10B1-5746-8A5B-50335A7323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 dirty="0"/>
          </a:p>
        </p:txBody>
      </p:sp>
      <p:pic>
        <p:nvPicPr>
          <p:cNvPr id="8" name="Afbeelding 1">
            <a:extLst>
              <a:ext uri="{FF2B5EF4-FFF2-40B4-BE49-F238E27FC236}">
                <a16:creationId xmlns:a16="http://schemas.microsoft.com/office/drawing/2014/main" id="{9FE3A4A6-650B-AF4D-A7C7-2D53918445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6378844" y="1786071"/>
            <a:ext cx="5146585" cy="39874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8844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53807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Objec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766763" y="1786070"/>
            <a:ext cx="5146585" cy="45207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Content Placeholder 17">
            <a:extLst>
              <a:ext uri="{FF2B5EF4-FFF2-40B4-BE49-F238E27FC236}">
                <a16:creationId xmlns:a16="http://schemas.microsoft.com/office/drawing/2014/main" id="{A4850083-8533-5542-929E-63A9BABBC85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06763" y="845232"/>
            <a:ext cx="4726425" cy="55873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A07981A4-B8D1-144A-91E1-9E6707E188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6763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053879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83">
          <p15:clr>
            <a:srgbClr val="FBAE40"/>
          </p15:clr>
        </p15:guide>
        <p15:guide id="3" pos="726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Object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CB18433-8BE9-BB40-A990-BEE1341FD4D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38912" y="-1"/>
            <a:ext cx="5653088" cy="64090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3DC0EF3F-9C1C-A547-8D7D-17031E9425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4965" y="6492875"/>
            <a:ext cx="565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 b="0" i="0">
                <a:solidFill>
                  <a:schemeClr val="accent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070B80B4-B953-6547-A044-6E303DFD4AF3}" type="slidenum">
              <a:rPr lang="nl-BE" smtClean="0"/>
              <a:pPr/>
              <a:t>‹#›</a:t>
            </a:fld>
            <a:endParaRPr lang="nl-BE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20"/>
          </p:nvPr>
        </p:nvSpPr>
        <p:spPr>
          <a:xfrm>
            <a:off x="766763" y="1786071"/>
            <a:ext cx="5146585" cy="398742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265113" indent="-228600">
              <a:lnSpc>
                <a:spcPct val="100000"/>
              </a:lnSpc>
              <a:buClr>
                <a:srgbClr val="00B0F0"/>
              </a:buCl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623888" indent="-228600">
              <a:lnSpc>
                <a:spcPct val="100000"/>
              </a:lnSpc>
              <a:buClr>
                <a:srgbClr val="00B0F0"/>
              </a:buClr>
              <a:buFont typeface="Calibri Light" panose="020F0302020204030204" pitchFamily="34" charset="0"/>
              <a:buChar char="̶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896938" indent="-228600">
              <a:lnSpc>
                <a:spcPct val="100000"/>
              </a:lnSpc>
              <a:buClr>
                <a:srgbClr val="00B0F0"/>
              </a:buClr>
              <a:buFont typeface="Courier New" panose="02070309020205020404" pitchFamily="49" charset="0"/>
              <a:buChar char="o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400"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FBC100F-BA8E-FA44-81D9-DCCFC96E83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6763" y="845232"/>
            <a:ext cx="5146585" cy="47855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36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Title Slide Left Align</a:t>
            </a:r>
          </a:p>
        </p:txBody>
      </p:sp>
    </p:spTree>
    <p:extLst>
      <p:ext uri="{BB962C8B-B14F-4D97-AF65-F5344CB8AC3E}">
        <p14:creationId xmlns:p14="http://schemas.microsoft.com/office/powerpoint/2010/main" val="3286472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 BG with Black Text -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 hasCustomPrompt="1"/>
          </p:nvPr>
        </p:nvSpPr>
        <p:spPr>
          <a:xfrm>
            <a:off x="415064" y="276565"/>
            <a:ext cx="11370535" cy="4794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62" b="1" i="0" cap="all" baseline="0">
                <a:solidFill>
                  <a:srgbClr val="2A2A2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TITLE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 hasCustomPrompt="1"/>
          </p:nvPr>
        </p:nvSpPr>
        <p:spPr>
          <a:xfrm>
            <a:off x="427018" y="1805404"/>
            <a:ext cx="11358580" cy="408919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Font typeface="+mj-lt"/>
              <a:buNone/>
              <a:defRPr sz="2131" b="0" i="0" cap="none" baseline="0">
                <a:solidFill>
                  <a:srgbClr val="2A2A2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131"/>
            </a:lvl2pPr>
          </a:lstStyle>
          <a:p>
            <a:r>
              <a:rPr lang="fr-BE" dirty="0" err="1"/>
              <a:t>Subject</a:t>
            </a:r>
            <a:endParaRPr lang="fr-B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9C7F28A-6BBE-0A5B-967C-247E879A88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4867" y="1095082"/>
            <a:ext cx="11370733" cy="409863"/>
          </a:xfrm>
        </p:spPr>
        <p:txBody>
          <a:bodyPr lIns="0" tIns="0" rIns="0" bIns="0"/>
          <a:lstStyle>
            <a:lvl1pPr>
              <a:defRPr sz="2663" b="1"/>
            </a:lvl1pPr>
          </a:lstStyle>
          <a:p>
            <a:pPr lvl="0"/>
            <a:r>
              <a:rPr lang="en-GB" dirty="0"/>
              <a:t>Subtitle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4138725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2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3BB5F19F-D3C7-3A49-9867-D2A2A8E5B58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</a:defRPr>
            </a:lvl1pPr>
          </a:lstStyle>
          <a:p>
            <a:pPr algn="ctr"/>
            <a:r>
              <a:rPr lang="nl-BE" dirty="0" err="1"/>
              <a:t>Pie</a:t>
            </a:r>
            <a:r>
              <a:rPr lang="nl-BE" dirty="0"/>
              <a:t> </a:t>
            </a:r>
            <a:r>
              <a:rPr lang="nl-BE" dirty="0" err="1"/>
              <a:t>chart</a:t>
            </a:r>
            <a:r>
              <a:rPr lang="nl-BE" dirty="0"/>
              <a:t> </a:t>
            </a:r>
            <a:r>
              <a:rPr lang="nl-BE" dirty="0" err="1"/>
              <a:t>example</a:t>
            </a:r>
            <a:endParaRPr lang="nl-BE" dirty="0"/>
          </a:p>
        </p:txBody>
      </p:sp>
      <p:graphicFrame>
        <p:nvGraphicFramePr>
          <p:cNvPr id="10" name="Grafiek 5">
            <a:extLst>
              <a:ext uri="{FF2B5EF4-FFF2-40B4-BE49-F238E27FC236}">
                <a16:creationId xmlns:a16="http://schemas.microsoft.com/office/drawing/2014/main" id="{BB5CFF34-5D9F-474B-8C5B-879A3079F84F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506473891"/>
              </p:ext>
            </p:extLst>
          </p:nvPr>
        </p:nvGraphicFramePr>
        <p:xfrm>
          <a:off x="0" y="1399648"/>
          <a:ext cx="12192000" cy="4695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9673617" y="154522"/>
            <a:ext cx="2237174" cy="3603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1. Chapter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76538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3">
            <a:extLst>
              <a:ext uri="{FF2B5EF4-FFF2-40B4-BE49-F238E27FC236}">
                <a16:creationId xmlns:a16="http://schemas.microsoft.com/office/drawing/2014/main" id="{D64CAAF9-474C-524F-9F49-FFC3F86198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72" y="845232"/>
            <a:ext cx="10858858" cy="4785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</a:defRPr>
            </a:lvl1pPr>
          </a:lstStyle>
          <a:p>
            <a:pPr algn="ctr"/>
            <a:r>
              <a:rPr lang="nl-BE" dirty="0"/>
              <a:t>Column </a:t>
            </a:r>
            <a:r>
              <a:rPr lang="nl-BE" dirty="0" err="1"/>
              <a:t>chart</a:t>
            </a:r>
            <a:r>
              <a:rPr lang="nl-BE" dirty="0"/>
              <a:t> </a:t>
            </a:r>
            <a:r>
              <a:rPr lang="nl-BE" dirty="0" err="1"/>
              <a:t>example</a:t>
            </a:r>
            <a:endParaRPr lang="nl-BE" dirty="0"/>
          </a:p>
        </p:txBody>
      </p:sp>
      <p:graphicFrame>
        <p:nvGraphicFramePr>
          <p:cNvPr id="4" name="Grafiek 4">
            <a:extLst>
              <a:ext uri="{FF2B5EF4-FFF2-40B4-BE49-F238E27FC236}">
                <a16:creationId xmlns:a16="http://schemas.microsoft.com/office/drawing/2014/main" id="{56E3972B-35B5-A441-8D92-53F0787C25B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457357292"/>
              </p:ext>
            </p:extLst>
          </p:nvPr>
        </p:nvGraphicFramePr>
        <p:xfrm>
          <a:off x="2032000" y="1553029"/>
          <a:ext cx="8128000" cy="4582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57014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B449E24F-1457-C441-87BA-E2660BD4AA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34400"/>
            <a:ext cx="12192000" cy="5223600"/>
          </a:xfrm>
          <a:prstGeom prst="rect">
            <a:avLst/>
          </a:prstGeom>
        </p:spPr>
      </p:pic>
      <p:sp>
        <p:nvSpPr>
          <p:cNvPr id="11" name="Titel 28">
            <a:extLst>
              <a:ext uri="{FF2B5EF4-FFF2-40B4-BE49-F238E27FC236}">
                <a16:creationId xmlns:a16="http://schemas.microsoft.com/office/drawing/2014/main" id="{60C35238-2B0F-7647-BA98-57300A635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4587" y="0"/>
            <a:ext cx="9712533" cy="16344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3500" b="1" i="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1. </a:t>
            </a:r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nl-BE" dirty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F1ACC805-6897-BC44-BC1E-3C12B8BFA9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8B127527-812D-8B48-9226-19EBD26C57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993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34400"/>
            <a:ext cx="12192000" cy="5223600"/>
          </a:xfrm>
          <a:prstGeom prst="rect">
            <a:avLst/>
          </a:prstGeom>
        </p:spPr>
      </p:pic>
      <p:sp>
        <p:nvSpPr>
          <p:cNvPr id="11" name="Titel 28">
            <a:extLst>
              <a:ext uri="{FF2B5EF4-FFF2-40B4-BE49-F238E27FC236}">
                <a16:creationId xmlns:a16="http://schemas.microsoft.com/office/drawing/2014/main" id="{60C35238-2B0F-7647-BA98-57300A635E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4587" y="0"/>
            <a:ext cx="9712533" cy="16344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3500" b="1" i="0" baseline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1. </a:t>
            </a:r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nl-BE" dirty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F1ACC805-6897-BC44-BC1E-3C12B8BFA9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8B127527-812D-8B48-9226-19EBD26C57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366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7B988CEB-0277-F24F-A6DB-DB8E4E98DB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634400"/>
            <a:ext cx="12192000" cy="5223599"/>
          </a:xfrm>
          <a:prstGeom prst="rect">
            <a:avLst/>
          </a:prstGeom>
          <a:solidFill>
            <a:schemeClr val="tx2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nl-BE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5730318-361E-1845-825B-37BE184BED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AE89601-BCD0-F047-8EF2-BCF0A7E4E3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  <p:sp>
        <p:nvSpPr>
          <p:cNvPr id="9" name="Titel 28">
            <a:extLst>
              <a:ext uri="{FF2B5EF4-FFF2-40B4-BE49-F238E27FC236}">
                <a16:creationId xmlns:a16="http://schemas.microsoft.com/office/drawing/2014/main" id="{075D6290-91D2-F24A-BD56-BB897A714E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4587" y="0"/>
            <a:ext cx="9712533" cy="16344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35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 dirty="0"/>
              <a:t>1. </a:t>
            </a:r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351713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2">
            <a:extLst>
              <a:ext uri="{FF2B5EF4-FFF2-40B4-BE49-F238E27FC236}">
                <a16:creationId xmlns:a16="http://schemas.microsoft.com/office/drawing/2014/main" id="{7B988CEB-0277-F24F-A6DB-DB8E4E98DBB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2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nl-BE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85C66D8-F688-5644-91F9-D0F6234182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C9FB7BE-06A8-404E-AD31-B8BEE16B3E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7635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306798" y="1306800"/>
            <a:ext cx="9300878" cy="42444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closing</a:t>
            </a:r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phrase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9894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306798" y="1306800"/>
            <a:ext cx="9300878" cy="42444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closing</a:t>
            </a:r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phrase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287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 + Text N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Ontwikkelt </a:t>
            </a:r>
          </a:p>
          <a:p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Faciliteert </a:t>
            </a:r>
          </a:p>
          <a:p>
            <a:r>
              <a:rPr lang="nl-BE" b="1" i="0" dirty="0">
                <a:latin typeface="Calibri" panose="020F0502020204030204" pitchFamily="34" charset="0"/>
                <a:cs typeface="Calibri" panose="020F0502020204030204" pitchFamily="34" charset="0"/>
              </a:rPr>
              <a:t>Verbindt</a:t>
            </a:r>
          </a:p>
        </p:txBody>
      </p:sp>
    </p:spTree>
    <p:extLst>
      <p:ext uri="{BB962C8B-B14F-4D97-AF65-F5344CB8AC3E}">
        <p14:creationId xmlns:p14="http://schemas.microsoft.com/office/powerpoint/2010/main" val="37144067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 + Text F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Développe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Facilite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Rapproche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561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Dark + Text 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2">
            <a:extLst>
              <a:ext uri="{FF2B5EF4-FFF2-40B4-BE49-F238E27FC236}">
                <a16:creationId xmlns:a16="http://schemas.microsoft.com/office/drawing/2014/main" id="{64E9ECBF-23C1-1644-8886-964FA886698D}"/>
              </a:ext>
            </a:extLst>
          </p:cNvPr>
          <p:cNvSpPr txBox="1">
            <a:spLocks/>
          </p:cNvSpPr>
          <p:nvPr userDrawn="1"/>
        </p:nvSpPr>
        <p:spPr>
          <a:xfrm>
            <a:off x="1306797" y="1306800"/>
            <a:ext cx="10885202" cy="4244400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50000"/>
              <a:buFont typeface="+mj-lt"/>
              <a:buNone/>
              <a:defRPr sz="48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Develops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BE" b="1" dirty="0" err="1"/>
              <a:t>Facilitates</a:t>
            </a:r>
            <a:endParaRPr lang="nl-BE" b="1" dirty="0"/>
          </a:p>
          <a:p>
            <a:r>
              <a:rPr lang="nl-BE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Bringstogether</a:t>
            </a:r>
            <a:endParaRPr lang="nl-BE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947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0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1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115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52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597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67" r:id="rId2"/>
    <p:sldLayoutId id="2147483794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ep 2">
            <a:extLst>
              <a:ext uri="{FF2B5EF4-FFF2-40B4-BE49-F238E27FC236}">
                <a16:creationId xmlns:a16="http://schemas.microsoft.com/office/drawing/2014/main" id="{DD4801FE-C883-0D95-AE46-4755B5694D39}"/>
              </a:ext>
            </a:extLst>
          </p:cNvPr>
          <p:cNvGrpSpPr/>
          <p:nvPr userDrawn="1"/>
        </p:nvGrpSpPr>
        <p:grpSpPr>
          <a:xfrm>
            <a:off x="9492333" y="168498"/>
            <a:ext cx="2522686" cy="195296"/>
            <a:chOff x="6619624" y="-952381"/>
            <a:chExt cx="5552712" cy="429867"/>
          </a:xfrm>
        </p:grpSpPr>
        <p:pic>
          <p:nvPicPr>
            <p:cNvPr id="4" name="Afbeelding 3" descr="Afbeelding met Graphics, Lettertype, logo, symbool&#10;&#10;Door AI gegenereerde inhoud is mogelijk onjuist.">
              <a:extLst>
                <a:ext uri="{FF2B5EF4-FFF2-40B4-BE49-F238E27FC236}">
                  <a16:creationId xmlns:a16="http://schemas.microsoft.com/office/drawing/2014/main" id="{F79EB5B2-A2E5-041D-F2E5-9DAB08E95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1501351" y="-952381"/>
              <a:ext cx="670985" cy="424803"/>
            </a:xfrm>
            <a:prstGeom prst="rect">
              <a:avLst/>
            </a:prstGeom>
          </p:spPr>
        </p:pic>
        <p:pic>
          <p:nvPicPr>
            <p:cNvPr id="5" name="Afbeelding 4" descr="Afbeelding met tekst, Lettertype, Graphics, grafische vormgeving&#10;&#10;Door AI gegenereerde inhoud is mogelijk onjuist.">
              <a:extLst>
                <a:ext uri="{FF2B5EF4-FFF2-40B4-BE49-F238E27FC236}">
                  <a16:creationId xmlns:a16="http://schemas.microsoft.com/office/drawing/2014/main" id="{D57EC7E3-7BEB-3FA4-3D13-5DDB8B927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863796" y="-892802"/>
              <a:ext cx="2398056" cy="370288"/>
            </a:xfrm>
            <a:prstGeom prst="rect">
              <a:avLst/>
            </a:prstGeom>
          </p:spPr>
        </p:pic>
        <p:pic>
          <p:nvPicPr>
            <p:cNvPr id="7" name="Afbeelding 26">
              <a:extLst>
                <a:ext uri="{FF2B5EF4-FFF2-40B4-BE49-F238E27FC236}">
                  <a16:creationId xmlns:a16="http://schemas.microsoft.com/office/drawing/2014/main" id="{A70FC3C1-5405-DA78-EC51-630C6A083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19624" y="-890650"/>
              <a:ext cx="2024544" cy="3306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348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92" r:id="rId3"/>
    <p:sldLayoutId id="2147483770" r:id="rId4"/>
    <p:sldLayoutId id="2147483782" r:id="rId5"/>
    <p:sldLayoutId id="2147483703" r:id="rId6"/>
    <p:sldLayoutId id="2147483783" r:id="rId7"/>
    <p:sldLayoutId id="2147483704" r:id="rId8"/>
    <p:sldLayoutId id="2147483804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1">
            <a:extLst>
              <a:ext uri="{FF2B5EF4-FFF2-40B4-BE49-F238E27FC236}">
                <a16:creationId xmlns:a16="http://schemas.microsoft.com/office/drawing/2014/main" id="{9FE3A4A6-650B-AF4D-A7C7-2D539184454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60000" cy="360000"/>
          </a:xfrm>
          <a:prstGeom prst="rect">
            <a:avLst/>
          </a:prstGeom>
        </p:spPr>
      </p:pic>
      <p:pic>
        <p:nvPicPr>
          <p:cNvPr id="5" name="Afbeelding 5">
            <a:extLst>
              <a:ext uri="{FF2B5EF4-FFF2-40B4-BE49-F238E27FC236}">
                <a16:creationId xmlns:a16="http://schemas.microsoft.com/office/drawing/2014/main" id="{D9222961-87D7-D445-A5B6-9CB31A193F8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32000" y="64980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103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3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1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95" r:id="rId2"/>
    <p:sldLayoutId id="2147483787" r:id="rId3"/>
    <p:sldLayoutId id="2147483793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A136B0-1AB2-9C47-AC9F-ACFCCD2DEA8D}"/>
              </a:ext>
            </a:extLst>
          </p:cNvPr>
          <p:cNvSpPr/>
          <p:nvPr userDrawn="1"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Afbeelding 6">
            <a:extLst>
              <a:ext uri="{FF2B5EF4-FFF2-40B4-BE49-F238E27FC236}">
                <a16:creationId xmlns:a16="http://schemas.microsoft.com/office/drawing/2014/main" id="{37A65FAF-7228-264A-8AFA-F74C32CDC4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0"/>
            <a:ext cx="1306800" cy="1306800"/>
          </a:xfrm>
          <a:prstGeom prst="rect">
            <a:avLst/>
          </a:prstGeom>
        </p:spPr>
      </p:pic>
      <p:pic>
        <p:nvPicPr>
          <p:cNvPr id="4" name="Afbeelding 9">
            <a:extLst>
              <a:ext uri="{FF2B5EF4-FFF2-40B4-BE49-F238E27FC236}">
                <a16:creationId xmlns:a16="http://schemas.microsoft.com/office/drawing/2014/main" id="{20C8C401-6BA1-674F-B962-BAC7E365E0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200" y="5551200"/>
            <a:ext cx="1306800" cy="130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94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7549CE-FD82-8448-A724-EC6236E59F6B}"/>
              </a:ext>
            </a:extLst>
          </p:cNvPr>
          <p:cNvSpPr/>
          <p:nvPr userDrawn="1"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57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96" r:id="rId2"/>
    <p:sldLayoutId id="2147483797" r:id="rId3"/>
    <p:sldLayoutId id="2147483798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6.png"/><Relationship Id="rId5" Type="http://schemas.openxmlformats.org/officeDocument/2006/relationships/image" Target="../media/image21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4.xml"/><Relationship Id="rId21" Type="http://schemas.openxmlformats.org/officeDocument/2006/relationships/customXml" Target="../ink/ink9.xml"/><Relationship Id="rId42" Type="http://schemas.openxmlformats.org/officeDocument/2006/relationships/customXml" Target="../ink/ink28.xml"/><Relationship Id="rId47" Type="http://schemas.openxmlformats.org/officeDocument/2006/relationships/customXml" Target="../ink/ink32.xml"/><Relationship Id="rId63" Type="http://schemas.openxmlformats.org/officeDocument/2006/relationships/customXml" Target="../ink/ink44.xml"/><Relationship Id="rId68" Type="http://schemas.openxmlformats.org/officeDocument/2006/relationships/customXml" Target="../ink/ink49.xml"/><Relationship Id="rId84" Type="http://schemas.openxmlformats.org/officeDocument/2006/relationships/image" Target="../media/image49.png"/><Relationship Id="rId89" Type="http://schemas.openxmlformats.org/officeDocument/2006/relationships/image" Target="../media/image50.png"/><Relationship Id="rId16" Type="http://schemas.openxmlformats.org/officeDocument/2006/relationships/image" Target="../media/image35.png"/><Relationship Id="rId11" Type="http://schemas.openxmlformats.org/officeDocument/2006/relationships/customXml" Target="../ink/ink4.xml"/><Relationship Id="rId32" Type="http://schemas.openxmlformats.org/officeDocument/2006/relationships/image" Target="../media/image38.png"/><Relationship Id="rId37" Type="http://schemas.openxmlformats.org/officeDocument/2006/relationships/customXml" Target="../ink/ink23.xml"/><Relationship Id="rId53" Type="http://schemas.openxmlformats.org/officeDocument/2006/relationships/customXml" Target="../ink/ink37.xml"/><Relationship Id="rId58" Type="http://schemas.openxmlformats.org/officeDocument/2006/relationships/customXml" Target="../ink/ink40.xml"/><Relationship Id="rId74" Type="http://schemas.openxmlformats.org/officeDocument/2006/relationships/image" Target="../media/image45.png"/><Relationship Id="rId79" Type="http://schemas.openxmlformats.org/officeDocument/2006/relationships/image" Target="../media/image47.png"/><Relationship Id="rId102" Type="http://schemas.openxmlformats.org/officeDocument/2006/relationships/customXml" Target="../ink/ink76.xml"/><Relationship Id="rId5" Type="http://schemas.openxmlformats.org/officeDocument/2006/relationships/customXml" Target="../ink/ink1.xml"/><Relationship Id="rId90" Type="http://schemas.openxmlformats.org/officeDocument/2006/relationships/customXml" Target="../ink/ink65.xml"/><Relationship Id="rId95" Type="http://schemas.openxmlformats.org/officeDocument/2006/relationships/customXml" Target="../ink/ink70.xml"/><Relationship Id="rId22" Type="http://schemas.openxmlformats.org/officeDocument/2006/relationships/customXml" Target="../ink/ink10.xml"/><Relationship Id="rId27" Type="http://schemas.openxmlformats.org/officeDocument/2006/relationships/customXml" Target="../ink/ink15.xml"/><Relationship Id="rId43" Type="http://schemas.openxmlformats.org/officeDocument/2006/relationships/customXml" Target="../ink/ink29.xml"/><Relationship Id="rId48" Type="http://schemas.openxmlformats.org/officeDocument/2006/relationships/image" Target="../media/image41.png"/><Relationship Id="rId64" Type="http://schemas.openxmlformats.org/officeDocument/2006/relationships/customXml" Target="../ink/ink45.xml"/><Relationship Id="rId69" Type="http://schemas.openxmlformats.org/officeDocument/2006/relationships/customXml" Target="../ink/ink50.xml"/><Relationship Id="rId80" Type="http://schemas.openxmlformats.org/officeDocument/2006/relationships/customXml" Target="../ink/ink58.xml"/><Relationship Id="rId85" Type="http://schemas.openxmlformats.org/officeDocument/2006/relationships/customXml" Target="../ink/ink61.xml"/><Relationship Id="rId12" Type="http://schemas.openxmlformats.org/officeDocument/2006/relationships/image" Target="../media/image33.png"/><Relationship Id="rId17" Type="http://schemas.openxmlformats.org/officeDocument/2006/relationships/customXml" Target="../ink/ink7.xml"/><Relationship Id="rId33" Type="http://schemas.openxmlformats.org/officeDocument/2006/relationships/customXml" Target="../ink/ink20.xml"/><Relationship Id="rId38" Type="http://schemas.openxmlformats.org/officeDocument/2006/relationships/customXml" Target="../ink/ink24.xml"/><Relationship Id="rId59" Type="http://schemas.openxmlformats.org/officeDocument/2006/relationships/customXml" Target="../ink/ink41.xml"/><Relationship Id="rId103" Type="http://schemas.openxmlformats.org/officeDocument/2006/relationships/image" Target="../media/image52.png"/><Relationship Id="rId20" Type="http://schemas.openxmlformats.org/officeDocument/2006/relationships/image" Target="../media/image37.png"/><Relationship Id="rId41" Type="http://schemas.openxmlformats.org/officeDocument/2006/relationships/customXml" Target="../ink/ink27.xml"/><Relationship Id="rId54" Type="http://schemas.openxmlformats.org/officeDocument/2006/relationships/image" Target="../media/image42.png"/><Relationship Id="rId62" Type="http://schemas.openxmlformats.org/officeDocument/2006/relationships/customXml" Target="../ink/ink43.xml"/><Relationship Id="rId70" Type="http://schemas.openxmlformats.org/officeDocument/2006/relationships/customXml" Target="../ink/ink51.xml"/><Relationship Id="rId75" Type="http://schemas.openxmlformats.org/officeDocument/2006/relationships/customXml" Target="../ink/ink55.xml"/><Relationship Id="rId83" Type="http://schemas.openxmlformats.org/officeDocument/2006/relationships/customXml" Target="../ink/ink60.xml"/><Relationship Id="rId88" Type="http://schemas.openxmlformats.org/officeDocument/2006/relationships/customXml" Target="../ink/ink64.xml"/><Relationship Id="rId91" Type="http://schemas.openxmlformats.org/officeDocument/2006/relationships/customXml" Target="../ink/ink66.xml"/><Relationship Id="rId96" Type="http://schemas.openxmlformats.org/officeDocument/2006/relationships/customXml" Target="../ink/ink7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0.png"/><Relationship Id="rId15" Type="http://schemas.openxmlformats.org/officeDocument/2006/relationships/customXml" Target="../ink/ink6.xml"/><Relationship Id="rId23" Type="http://schemas.openxmlformats.org/officeDocument/2006/relationships/customXml" Target="../ink/ink11.xml"/><Relationship Id="rId28" Type="http://schemas.openxmlformats.org/officeDocument/2006/relationships/customXml" Target="../ink/ink16.xml"/><Relationship Id="rId36" Type="http://schemas.openxmlformats.org/officeDocument/2006/relationships/image" Target="../media/image39.png"/><Relationship Id="rId49" Type="http://schemas.openxmlformats.org/officeDocument/2006/relationships/customXml" Target="../ink/ink33.xml"/><Relationship Id="rId57" Type="http://schemas.openxmlformats.org/officeDocument/2006/relationships/customXml" Target="../ink/ink39.xml"/><Relationship Id="rId10" Type="http://schemas.openxmlformats.org/officeDocument/2006/relationships/image" Target="../media/image32.png"/><Relationship Id="rId31" Type="http://schemas.openxmlformats.org/officeDocument/2006/relationships/customXml" Target="../ink/ink19.xml"/><Relationship Id="rId44" Type="http://schemas.openxmlformats.org/officeDocument/2006/relationships/image" Target="../media/image40.png"/><Relationship Id="rId52" Type="http://schemas.openxmlformats.org/officeDocument/2006/relationships/customXml" Target="../ink/ink36.xml"/><Relationship Id="rId60" Type="http://schemas.openxmlformats.org/officeDocument/2006/relationships/image" Target="../media/image44.png"/><Relationship Id="rId65" Type="http://schemas.openxmlformats.org/officeDocument/2006/relationships/customXml" Target="../ink/ink46.xml"/><Relationship Id="rId73" Type="http://schemas.openxmlformats.org/officeDocument/2006/relationships/customXml" Target="../ink/ink54.xml"/><Relationship Id="rId78" Type="http://schemas.openxmlformats.org/officeDocument/2006/relationships/customXml" Target="../ink/ink57.xml"/><Relationship Id="rId81" Type="http://schemas.openxmlformats.org/officeDocument/2006/relationships/image" Target="../media/image48.png"/><Relationship Id="rId86" Type="http://schemas.openxmlformats.org/officeDocument/2006/relationships/customXml" Target="../ink/ink62.xml"/><Relationship Id="rId94" Type="http://schemas.openxmlformats.org/officeDocument/2006/relationships/customXml" Target="../ink/ink69.xml"/><Relationship Id="rId99" Type="http://schemas.openxmlformats.org/officeDocument/2006/relationships/customXml" Target="../ink/ink73.xml"/><Relationship Id="rId101" Type="http://schemas.openxmlformats.org/officeDocument/2006/relationships/customXml" Target="../ink/ink75.xml"/><Relationship Id="rId4" Type="http://schemas.openxmlformats.org/officeDocument/2006/relationships/image" Target="../media/image21.png"/><Relationship Id="rId9" Type="http://schemas.openxmlformats.org/officeDocument/2006/relationships/customXml" Target="../ink/ink3.xml"/><Relationship Id="rId13" Type="http://schemas.openxmlformats.org/officeDocument/2006/relationships/customXml" Target="../ink/ink5.xml"/><Relationship Id="rId18" Type="http://schemas.openxmlformats.org/officeDocument/2006/relationships/image" Target="../media/image36.png"/><Relationship Id="rId39" Type="http://schemas.openxmlformats.org/officeDocument/2006/relationships/customXml" Target="../ink/ink25.xml"/><Relationship Id="rId34" Type="http://schemas.openxmlformats.org/officeDocument/2006/relationships/customXml" Target="../ink/ink21.xml"/><Relationship Id="rId50" Type="http://schemas.openxmlformats.org/officeDocument/2006/relationships/customXml" Target="../ink/ink34.xml"/><Relationship Id="rId55" Type="http://schemas.openxmlformats.org/officeDocument/2006/relationships/customXml" Target="../ink/ink38.xml"/><Relationship Id="rId76" Type="http://schemas.openxmlformats.org/officeDocument/2006/relationships/customXml" Target="../ink/ink56.xml"/><Relationship Id="rId97" Type="http://schemas.openxmlformats.org/officeDocument/2006/relationships/customXml" Target="../ink/ink72.xml"/><Relationship Id="rId104" Type="http://schemas.openxmlformats.org/officeDocument/2006/relationships/customXml" Target="../ink/ink77.xml"/><Relationship Id="rId7" Type="http://schemas.openxmlformats.org/officeDocument/2006/relationships/customXml" Target="../ink/ink2.xml"/><Relationship Id="rId71" Type="http://schemas.openxmlformats.org/officeDocument/2006/relationships/customXml" Target="../ink/ink52.xml"/><Relationship Id="rId92" Type="http://schemas.openxmlformats.org/officeDocument/2006/relationships/customXml" Target="../ink/ink67.xml"/><Relationship Id="rId2" Type="http://schemas.openxmlformats.org/officeDocument/2006/relationships/notesSlide" Target="../notesSlides/notesSlide7.xml"/><Relationship Id="rId29" Type="http://schemas.openxmlformats.org/officeDocument/2006/relationships/customXml" Target="../ink/ink17.xml"/><Relationship Id="rId24" Type="http://schemas.openxmlformats.org/officeDocument/2006/relationships/customXml" Target="../ink/ink12.xml"/><Relationship Id="rId40" Type="http://schemas.openxmlformats.org/officeDocument/2006/relationships/customXml" Target="../ink/ink26.xml"/><Relationship Id="rId45" Type="http://schemas.openxmlformats.org/officeDocument/2006/relationships/customXml" Target="../ink/ink30.xml"/><Relationship Id="rId66" Type="http://schemas.openxmlformats.org/officeDocument/2006/relationships/customXml" Target="../ink/ink47.xml"/><Relationship Id="rId87" Type="http://schemas.openxmlformats.org/officeDocument/2006/relationships/customXml" Target="../ink/ink63.xml"/><Relationship Id="rId61" Type="http://schemas.openxmlformats.org/officeDocument/2006/relationships/customXml" Target="../ink/ink42.xml"/><Relationship Id="rId82" Type="http://schemas.openxmlformats.org/officeDocument/2006/relationships/customXml" Target="../ink/ink59.xml"/><Relationship Id="rId19" Type="http://schemas.openxmlformats.org/officeDocument/2006/relationships/customXml" Target="../ink/ink8.xml"/><Relationship Id="rId14" Type="http://schemas.openxmlformats.org/officeDocument/2006/relationships/image" Target="../media/image34.png"/><Relationship Id="rId30" Type="http://schemas.openxmlformats.org/officeDocument/2006/relationships/customXml" Target="../ink/ink18.xml"/><Relationship Id="rId35" Type="http://schemas.openxmlformats.org/officeDocument/2006/relationships/customXml" Target="../ink/ink22.xml"/><Relationship Id="rId56" Type="http://schemas.openxmlformats.org/officeDocument/2006/relationships/image" Target="../media/image43.png"/><Relationship Id="rId77" Type="http://schemas.openxmlformats.org/officeDocument/2006/relationships/image" Target="../media/image46.png"/><Relationship Id="rId100" Type="http://schemas.openxmlformats.org/officeDocument/2006/relationships/customXml" Target="../ink/ink74.xml"/><Relationship Id="rId105" Type="http://schemas.openxmlformats.org/officeDocument/2006/relationships/customXml" Target="../ink/ink78.xml"/><Relationship Id="rId8" Type="http://schemas.openxmlformats.org/officeDocument/2006/relationships/image" Target="../media/image31.png"/><Relationship Id="rId51" Type="http://schemas.openxmlformats.org/officeDocument/2006/relationships/customXml" Target="../ink/ink35.xml"/><Relationship Id="rId72" Type="http://schemas.openxmlformats.org/officeDocument/2006/relationships/customXml" Target="../ink/ink53.xml"/><Relationship Id="rId93" Type="http://schemas.openxmlformats.org/officeDocument/2006/relationships/customXml" Target="../ink/ink68.xml"/><Relationship Id="rId98" Type="http://schemas.openxmlformats.org/officeDocument/2006/relationships/image" Target="../media/image51.png"/><Relationship Id="rId3" Type="http://schemas.openxmlformats.org/officeDocument/2006/relationships/image" Target="../media/image29.png"/><Relationship Id="rId25" Type="http://schemas.openxmlformats.org/officeDocument/2006/relationships/customXml" Target="../ink/ink13.xml"/><Relationship Id="rId46" Type="http://schemas.openxmlformats.org/officeDocument/2006/relationships/customXml" Target="../ink/ink31.xml"/><Relationship Id="rId67" Type="http://schemas.openxmlformats.org/officeDocument/2006/relationships/customXml" Target="../ink/ink4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2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Stationswerken</a:t>
            </a:r>
            <a:r>
              <a:rPr lang="en-GB" dirty="0"/>
              <a:t> De </a:t>
            </a:r>
            <a:r>
              <a:rPr lang="en-GB" dirty="0" err="1"/>
              <a:t>Pinte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6411600" y="3888693"/>
            <a:ext cx="5268913" cy="354013"/>
          </a:xfrm>
        </p:spPr>
        <p:txBody>
          <a:bodyPr/>
          <a:lstStyle/>
          <a:p>
            <a:r>
              <a:rPr lang="en-GB" dirty="0" err="1"/>
              <a:t>Infovergadering</a:t>
            </a:r>
            <a:r>
              <a:rPr lang="en-GB" dirty="0"/>
              <a:t> - start </a:t>
            </a:r>
            <a:r>
              <a:rPr lang="en-GB" dirty="0" err="1"/>
              <a:t>laatste</a:t>
            </a:r>
            <a:r>
              <a:rPr lang="en-GB" dirty="0"/>
              <a:t> </a:t>
            </a:r>
            <a:r>
              <a:rPr lang="en-GB" dirty="0" err="1"/>
              <a:t>fase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412568" y="5635062"/>
            <a:ext cx="4406478" cy="354013"/>
          </a:xfrm>
        </p:spPr>
        <p:txBody>
          <a:bodyPr/>
          <a:lstStyle/>
          <a:p>
            <a:r>
              <a:rPr lang="en-GB" dirty="0"/>
              <a:t>Paul Westdorp</a:t>
            </a:r>
          </a:p>
          <a:p>
            <a:r>
              <a:rPr lang="en-GB" dirty="0" err="1"/>
              <a:t>Anneleen</a:t>
            </a:r>
            <a:r>
              <a:rPr lang="en-GB" dirty="0"/>
              <a:t> </a:t>
            </a:r>
            <a:r>
              <a:rPr lang="en-GB" dirty="0" err="1"/>
              <a:t>Soenens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6411600" y="6386124"/>
            <a:ext cx="2522779" cy="354013"/>
          </a:xfrm>
        </p:spPr>
        <p:txBody>
          <a:bodyPr/>
          <a:lstStyle/>
          <a:p>
            <a:r>
              <a:rPr lang="en-GB" dirty="0"/>
              <a:t>11.03.2026</a:t>
            </a:r>
          </a:p>
        </p:txBody>
      </p:sp>
      <p:pic>
        <p:nvPicPr>
          <p:cNvPr id="6" name="Afbeelding 5" descr="Afbeelding met Graphics, Lettertype, logo, symbool&#10;&#10;Door AI gegenereerde inhoud is mogelijk onjuist.">
            <a:extLst>
              <a:ext uri="{FF2B5EF4-FFF2-40B4-BE49-F238E27FC236}">
                <a16:creationId xmlns:a16="http://schemas.microsoft.com/office/drawing/2014/main" id="{608F71FC-CA98-6960-C799-50E71681B4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73015" y="617934"/>
            <a:ext cx="670985" cy="424803"/>
          </a:xfrm>
          <a:prstGeom prst="rect">
            <a:avLst/>
          </a:prstGeom>
        </p:spPr>
      </p:pic>
      <p:pic>
        <p:nvPicPr>
          <p:cNvPr id="7" name="Afbeelding 6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E3544B9F-ABC5-060C-622D-16065A3400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5460" y="687346"/>
            <a:ext cx="2398056" cy="563938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CBCE9BD2-BBC8-98EC-9419-73425C932A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0"/>
            <a:ext cx="60948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088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53E83-569E-6578-57E3-671FBACF35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3" y="725744"/>
            <a:ext cx="11370535" cy="479490"/>
          </a:xfrm>
        </p:spPr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AGENDA</a:t>
            </a:r>
            <a:endParaRPr lang="nl-NL" dirty="0">
              <a:solidFill>
                <a:schemeClr val="accent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0B541A-FF28-BA49-D275-7B057CC00785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658813" y="1369909"/>
            <a:ext cx="11344574" cy="4709486"/>
          </a:xfrm>
        </p:spPr>
        <p:txBody>
          <a:bodyPr/>
          <a:lstStyle/>
          <a:p>
            <a:pPr>
              <a:spcAft>
                <a:spcPts val="2397"/>
              </a:spcAft>
              <a:buClr>
                <a:srgbClr val="00B0F0"/>
              </a:buClr>
            </a:pPr>
            <a:r>
              <a:rPr lang="en-US" sz="2000" dirty="0" err="1">
                <a:solidFill>
                  <a:schemeClr val="accent2"/>
                </a:solidFill>
              </a:rPr>
              <a:t>Verwelkoming</a:t>
            </a:r>
            <a:endParaRPr lang="en-US" sz="2000" dirty="0">
              <a:solidFill>
                <a:schemeClr val="accent2"/>
              </a:solidFill>
            </a:endParaRPr>
          </a:p>
          <a:p>
            <a:pPr marL="357188" indent="-357188">
              <a:spcAft>
                <a:spcPts val="2397"/>
              </a:spcAft>
              <a:buClr>
                <a:srgbClr val="00B0F0"/>
              </a:buClr>
              <a:buAutoNum type="arabicPeriod"/>
            </a:pPr>
            <a:r>
              <a:rPr lang="en-US" sz="2000" dirty="0" err="1">
                <a:solidFill>
                  <a:schemeClr val="accent2"/>
                </a:solidFill>
              </a:rPr>
              <a:t>Inleiding</a:t>
            </a:r>
            <a:endParaRPr lang="en-US" sz="2000" dirty="0">
              <a:solidFill>
                <a:schemeClr val="accent2"/>
              </a:solidFill>
            </a:endParaRPr>
          </a:p>
          <a:p>
            <a:pPr marL="357188" indent="-357188">
              <a:spcAft>
                <a:spcPts val="2397"/>
              </a:spcAft>
              <a:buClr>
                <a:srgbClr val="00B0F0"/>
              </a:buClr>
              <a:buAutoNum type="arabicPeriod"/>
            </a:pPr>
            <a:r>
              <a:rPr lang="en-US" sz="2000" dirty="0">
                <a:solidFill>
                  <a:schemeClr val="accent2"/>
                </a:solidFill>
              </a:rPr>
              <a:t>High-level </a:t>
            </a:r>
            <a:r>
              <a:rPr lang="en-US" sz="2000" dirty="0" err="1">
                <a:solidFill>
                  <a:schemeClr val="accent2"/>
                </a:solidFill>
              </a:rPr>
              <a:t>overzicht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verschillende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fasen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</a:p>
          <a:p>
            <a:pPr marL="357188" indent="-357188">
              <a:spcAft>
                <a:spcPts val="2397"/>
              </a:spcAft>
              <a:buClr>
                <a:srgbClr val="00B0F0"/>
              </a:buClr>
              <a:buAutoNum type="arabicPeriod"/>
            </a:pPr>
            <a:r>
              <a:rPr lang="en-US" sz="2000" dirty="0">
                <a:solidFill>
                  <a:schemeClr val="accent2"/>
                </a:solidFill>
              </a:rPr>
              <a:t>Fase B</a:t>
            </a:r>
          </a:p>
          <a:p>
            <a:pPr marL="357188" indent="-357188">
              <a:spcAft>
                <a:spcPts val="2397"/>
              </a:spcAft>
              <a:buClr>
                <a:srgbClr val="00B0F0"/>
              </a:buClr>
              <a:buAutoNum type="arabicPeriod"/>
            </a:pPr>
            <a:r>
              <a:rPr lang="en-US" sz="2000" dirty="0">
                <a:solidFill>
                  <a:schemeClr val="accent2"/>
                </a:solidFill>
              </a:rPr>
              <a:t>Fase C</a:t>
            </a:r>
          </a:p>
          <a:p>
            <a:pPr marL="357188" indent="-357188">
              <a:spcAft>
                <a:spcPts val="2397"/>
              </a:spcAft>
              <a:buClr>
                <a:srgbClr val="00B0F0"/>
              </a:buClr>
              <a:buAutoNum type="arabicPeriod"/>
            </a:pPr>
            <a:r>
              <a:rPr lang="en-US" sz="2000" dirty="0">
                <a:solidFill>
                  <a:schemeClr val="accent2"/>
                </a:solidFill>
              </a:rPr>
              <a:t>Station </a:t>
            </a:r>
            <a:r>
              <a:rPr lang="en-US" sz="2000" dirty="0" err="1">
                <a:solidFill>
                  <a:schemeClr val="accent2"/>
                </a:solidFill>
              </a:rPr>
              <a:t>autonoom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toegankelijk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</a:p>
          <a:p>
            <a:pPr marL="357188" indent="-357188">
              <a:spcAft>
                <a:spcPts val="2397"/>
              </a:spcAft>
              <a:buClr>
                <a:srgbClr val="00B0F0"/>
              </a:buClr>
              <a:buAutoNum type="arabicPeriod"/>
            </a:pPr>
            <a:r>
              <a:rPr lang="en-US" sz="2000" dirty="0" err="1">
                <a:solidFill>
                  <a:schemeClr val="accent2"/>
                </a:solidFill>
              </a:rPr>
              <a:t>Algemene</a:t>
            </a:r>
            <a:r>
              <a:rPr lang="en-US" sz="2000" dirty="0">
                <a:solidFill>
                  <a:schemeClr val="accent2"/>
                </a:solidFill>
              </a:rPr>
              <a:t> info</a:t>
            </a:r>
          </a:p>
          <a:p>
            <a:pPr marL="357188" indent="-357188">
              <a:spcAft>
                <a:spcPts val="2397"/>
              </a:spcAft>
              <a:buClr>
                <a:srgbClr val="00B0F0"/>
              </a:buClr>
              <a:buAutoNum type="arabicPeriod"/>
            </a:pPr>
            <a:r>
              <a:rPr lang="en-US" sz="2000" dirty="0" err="1">
                <a:solidFill>
                  <a:schemeClr val="accent2"/>
                </a:solidFill>
              </a:rPr>
              <a:t>Vragen</a:t>
            </a:r>
            <a:endParaRPr lang="en-US" sz="2000" dirty="0">
              <a:solidFill>
                <a:schemeClr val="accent2"/>
              </a:solidFill>
            </a:endParaRPr>
          </a:p>
          <a:p>
            <a:pPr marL="456640" indent="-456640">
              <a:spcAft>
                <a:spcPts val="2397"/>
              </a:spcAft>
              <a:buAutoNum type="arabicPeriod"/>
            </a:pPr>
            <a:endParaRPr lang="nl-NL" sz="1800" dirty="0">
              <a:solidFill>
                <a:schemeClr val="accent2"/>
              </a:solidFill>
            </a:endParaRPr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EAF2761E-FC29-5DD7-EB07-1C70FBBBE589}"/>
              </a:ext>
            </a:extLst>
          </p:cNvPr>
          <p:cNvCxnSpPr>
            <a:cxnSpLocks/>
          </p:cNvCxnSpPr>
          <p:nvPr/>
        </p:nvCxnSpPr>
        <p:spPr>
          <a:xfrm>
            <a:off x="658813" y="1873145"/>
            <a:ext cx="5936271" cy="0"/>
          </a:xfrm>
          <a:prstGeom prst="line">
            <a:avLst/>
          </a:prstGeom>
          <a:ln w="6350" cap="rnd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6C5C1203-377A-F248-6F3D-189D46CBA3CC}"/>
              </a:ext>
            </a:extLst>
          </p:cNvPr>
          <p:cNvCxnSpPr>
            <a:cxnSpLocks/>
          </p:cNvCxnSpPr>
          <p:nvPr/>
        </p:nvCxnSpPr>
        <p:spPr>
          <a:xfrm>
            <a:off x="658813" y="2564904"/>
            <a:ext cx="5936271" cy="0"/>
          </a:xfrm>
          <a:prstGeom prst="line">
            <a:avLst/>
          </a:prstGeom>
          <a:ln w="6350" cap="rnd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928696A9-8D3E-3B74-EAF7-513DDBF3E1A2}"/>
              </a:ext>
            </a:extLst>
          </p:cNvPr>
          <p:cNvCxnSpPr>
            <a:cxnSpLocks/>
          </p:cNvCxnSpPr>
          <p:nvPr/>
        </p:nvCxnSpPr>
        <p:spPr>
          <a:xfrm>
            <a:off x="658813" y="3284984"/>
            <a:ext cx="5936271" cy="0"/>
          </a:xfrm>
          <a:prstGeom prst="line">
            <a:avLst/>
          </a:prstGeom>
          <a:ln w="6350" cap="rnd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15F72ADE-082C-09CF-B9F3-62E779343E9A}"/>
              </a:ext>
            </a:extLst>
          </p:cNvPr>
          <p:cNvCxnSpPr>
            <a:cxnSpLocks/>
          </p:cNvCxnSpPr>
          <p:nvPr/>
        </p:nvCxnSpPr>
        <p:spPr>
          <a:xfrm>
            <a:off x="658813" y="4005064"/>
            <a:ext cx="5936271" cy="0"/>
          </a:xfrm>
          <a:prstGeom prst="line">
            <a:avLst/>
          </a:prstGeom>
          <a:ln w="6350" cap="rnd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7ADD02C5-5A6D-2A80-2548-6C1C8BEE6FD7}"/>
              </a:ext>
            </a:extLst>
          </p:cNvPr>
          <p:cNvCxnSpPr>
            <a:cxnSpLocks/>
          </p:cNvCxnSpPr>
          <p:nvPr/>
        </p:nvCxnSpPr>
        <p:spPr>
          <a:xfrm>
            <a:off x="658813" y="4653136"/>
            <a:ext cx="5936271" cy="0"/>
          </a:xfrm>
          <a:prstGeom prst="line">
            <a:avLst/>
          </a:prstGeom>
          <a:ln w="6350" cap="rnd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E5C1A06E-2E7D-57E5-7FFC-BECB223DB12F}"/>
              </a:ext>
            </a:extLst>
          </p:cNvPr>
          <p:cNvCxnSpPr>
            <a:cxnSpLocks/>
          </p:cNvCxnSpPr>
          <p:nvPr/>
        </p:nvCxnSpPr>
        <p:spPr>
          <a:xfrm>
            <a:off x="658813" y="5373216"/>
            <a:ext cx="5936271" cy="0"/>
          </a:xfrm>
          <a:prstGeom prst="line">
            <a:avLst/>
          </a:prstGeom>
          <a:ln w="6350" cap="rnd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87D275E7-5B2B-A7B9-DDC6-7DBFF218C946}"/>
              </a:ext>
            </a:extLst>
          </p:cNvPr>
          <p:cNvCxnSpPr>
            <a:cxnSpLocks/>
          </p:cNvCxnSpPr>
          <p:nvPr/>
        </p:nvCxnSpPr>
        <p:spPr>
          <a:xfrm>
            <a:off x="658813" y="6093296"/>
            <a:ext cx="5936271" cy="0"/>
          </a:xfrm>
          <a:prstGeom prst="line">
            <a:avLst/>
          </a:prstGeom>
          <a:ln w="6350" cap="rnd">
            <a:solidFill>
              <a:srgbClr val="00B0F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D899902B-C80D-B51B-3B53-D8AA03372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760086" y="1458691"/>
            <a:ext cx="5806437" cy="4354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929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9C23F-D4CB-781D-E063-3C303A3EF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970A-B79A-AA3F-5DB1-16EBD72F07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3" y="810753"/>
            <a:ext cx="11370535" cy="443198"/>
          </a:xfrm>
        </p:spPr>
        <p:txBody>
          <a:bodyPr/>
          <a:lstStyle/>
          <a:p>
            <a:r>
              <a:rPr lang="en-US" sz="3200" cap="none" dirty="0">
                <a:solidFill>
                  <a:schemeClr val="accent2"/>
                </a:solidFill>
              </a:rPr>
              <a:t>1. </a:t>
            </a:r>
            <a:r>
              <a:rPr lang="en-US" sz="3200" cap="none" dirty="0" err="1">
                <a:solidFill>
                  <a:schemeClr val="accent2"/>
                </a:solidFill>
              </a:rPr>
              <a:t>Inleiding</a:t>
            </a:r>
            <a:endParaRPr lang="nl-NL" sz="3200" cap="none" dirty="0">
              <a:solidFill>
                <a:schemeClr val="accent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49B9F-F359-4F74-090D-B735E3018686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658813" y="1558478"/>
            <a:ext cx="5025718" cy="2917799"/>
          </a:xfrm>
        </p:spPr>
        <p:txBody>
          <a:bodyPr/>
          <a:lstStyle/>
          <a:p>
            <a:r>
              <a:rPr lang="en-US" sz="2663" b="1" dirty="0">
                <a:solidFill>
                  <a:schemeClr val="bg2"/>
                </a:solidFill>
              </a:rPr>
              <a:t>Scope Stationsproject</a:t>
            </a:r>
          </a:p>
          <a:p>
            <a:endParaRPr lang="en-US" sz="2663" b="1" dirty="0"/>
          </a:p>
          <a:p>
            <a:pPr>
              <a:spcAft>
                <a:spcPts val="799"/>
              </a:spcAft>
            </a:pPr>
            <a:r>
              <a:rPr lang="en-US" sz="2000" b="1" dirty="0">
                <a:solidFill>
                  <a:schemeClr val="accent2"/>
                </a:solidFill>
              </a:rPr>
              <a:t>Station </a:t>
            </a:r>
            <a:r>
              <a:rPr lang="en-US" sz="2000" b="1" dirty="0" err="1">
                <a:solidFill>
                  <a:schemeClr val="accent2"/>
                </a:solidFill>
              </a:rPr>
              <a:t>autonoom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toegankelijk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maken</a:t>
            </a:r>
            <a:r>
              <a:rPr lang="en-US" sz="2000" b="1" dirty="0">
                <a:solidFill>
                  <a:schemeClr val="accent2"/>
                </a:solidFill>
              </a:rPr>
              <a:t> door:</a:t>
            </a:r>
          </a:p>
          <a:p>
            <a:pPr marL="379413" indent="-282575">
              <a:spcAft>
                <a:spcPts val="799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perrons </a:t>
            </a:r>
            <a:r>
              <a:rPr lang="en-US" sz="2000" dirty="0" err="1">
                <a:solidFill>
                  <a:schemeClr val="accent2"/>
                </a:solidFill>
              </a:rPr>
              <a:t>te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verhogen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naar</a:t>
            </a:r>
            <a:r>
              <a:rPr lang="en-US" sz="2000" dirty="0">
                <a:solidFill>
                  <a:schemeClr val="accent2"/>
                </a:solidFill>
              </a:rPr>
              <a:t> 76 cm </a:t>
            </a:r>
          </a:p>
          <a:p>
            <a:pPr marL="379413" indent="-282575">
              <a:spcAft>
                <a:spcPts val="799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2"/>
                </a:solidFill>
              </a:rPr>
              <a:t>perrons </a:t>
            </a:r>
            <a:r>
              <a:rPr lang="en-US" sz="2000" dirty="0" err="1">
                <a:solidFill>
                  <a:schemeClr val="accent2"/>
                </a:solidFill>
              </a:rPr>
              <a:t>te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voorzien</a:t>
            </a:r>
            <a:r>
              <a:rPr lang="en-US" sz="2000" dirty="0">
                <a:solidFill>
                  <a:schemeClr val="accent2"/>
                </a:solidFill>
              </a:rPr>
              <a:t> van </a:t>
            </a:r>
            <a:r>
              <a:rPr lang="en-US" sz="2000" dirty="0" err="1">
                <a:solidFill>
                  <a:schemeClr val="accent2"/>
                </a:solidFill>
              </a:rPr>
              <a:t>podotactiele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tegels</a:t>
            </a:r>
            <a:endParaRPr lang="en-US" sz="2000" dirty="0">
              <a:solidFill>
                <a:schemeClr val="accent2"/>
              </a:solidFill>
            </a:endParaRPr>
          </a:p>
          <a:p>
            <a:pPr marL="379413" indent="-282575">
              <a:spcAft>
                <a:spcPts val="799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accent2"/>
                </a:solidFill>
              </a:rPr>
              <a:t>integreren</a:t>
            </a:r>
            <a:r>
              <a:rPr lang="en-US" sz="2000" dirty="0">
                <a:solidFill>
                  <a:schemeClr val="accent2"/>
                </a:solidFill>
              </a:rPr>
              <a:t> van </a:t>
            </a:r>
            <a:r>
              <a:rPr lang="en-US" sz="2000" dirty="0" err="1">
                <a:solidFill>
                  <a:schemeClr val="accent2"/>
                </a:solidFill>
              </a:rPr>
              <a:t>liften</a:t>
            </a:r>
            <a:r>
              <a:rPr lang="en-US" sz="2000" dirty="0">
                <a:solidFill>
                  <a:schemeClr val="accent2"/>
                </a:solidFill>
              </a:rPr>
              <a:t> op elk perron</a:t>
            </a:r>
          </a:p>
          <a:p>
            <a:pPr marL="379413" indent="-282575">
              <a:spcAft>
                <a:spcPts val="799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accent2"/>
                </a:solidFill>
              </a:rPr>
              <a:t>creëren</a:t>
            </a:r>
            <a:r>
              <a:rPr lang="en-US" sz="2000" dirty="0">
                <a:solidFill>
                  <a:schemeClr val="accent2"/>
                </a:solidFill>
              </a:rPr>
              <a:t> van </a:t>
            </a:r>
            <a:r>
              <a:rPr lang="en-US" sz="2000" dirty="0" err="1">
                <a:solidFill>
                  <a:schemeClr val="accent2"/>
                </a:solidFill>
              </a:rPr>
              <a:t>hellende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vlakken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vanaf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br>
              <a:rPr lang="en-US" sz="2000" dirty="0">
                <a:solidFill>
                  <a:schemeClr val="accent2"/>
                </a:solidFill>
              </a:rPr>
            </a:br>
            <a:r>
              <a:rPr lang="en-US" sz="2000" dirty="0">
                <a:solidFill>
                  <a:schemeClr val="accent2"/>
                </a:solidFill>
              </a:rPr>
              <a:t>de </a:t>
            </a:r>
            <a:r>
              <a:rPr lang="en-US" sz="2000" dirty="0" err="1">
                <a:solidFill>
                  <a:schemeClr val="accent2"/>
                </a:solidFill>
              </a:rPr>
              <a:t>openbare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weg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naar</a:t>
            </a:r>
            <a:r>
              <a:rPr lang="en-US" sz="2000" dirty="0">
                <a:solidFill>
                  <a:schemeClr val="accent2"/>
                </a:solidFill>
              </a:rPr>
              <a:t> de perrons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86DE85C-CC34-568E-F807-A0DD68E3A5BC}"/>
              </a:ext>
            </a:extLst>
          </p:cNvPr>
          <p:cNvSpPr txBox="1">
            <a:spLocks/>
          </p:cNvSpPr>
          <p:nvPr/>
        </p:nvSpPr>
        <p:spPr>
          <a:xfrm>
            <a:off x="6332054" y="2460158"/>
            <a:ext cx="5025718" cy="245733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eaLnBrk="1" hangingPunct="1">
              <a:buFont typeface="+mj-lt"/>
              <a:buNone/>
              <a:defRPr sz="1600" b="0" i="0" cap="none" baseline="0">
                <a:solidFill>
                  <a:srgbClr val="2A2A2A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6640" eaLnBrk="1" hangingPunct="1">
              <a:defRPr sz="1600">
                <a:latin typeface="+mn-lt"/>
                <a:ea typeface="+mn-ea"/>
                <a:cs typeface="+mn-cs"/>
              </a:defRPr>
            </a:lvl2pPr>
            <a:lvl3pPr marL="913280" eaLnBrk="1" hangingPunct="1">
              <a:defRPr>
                <a:latin typeface="+mn-lt"/>
                <a:ea typeface="+mn-ea"/>
                <a:cs typeface="+mn-cs"/>
              </a:defRPr>
            </a:lvl3pPr>
            <a:lvl4pPr marL="1369920" eaLnBrk="1" hangingPunct="1">
              <a:defRPr>
                <a:latin typeface="+mn-lt"/>
                <a:ea typeface="+mn-ea"/>
                <a:cs typeface="+mn-cs"/>
              </a:defRPr>
            </a:lvl4pPr>
            <a:lvl5pPr marL="1826560" eaLnBrk="1" hangingPunct="1">
              <a:defRPr>
                <a:latin typeface="+mn-lt"/>
                <a:ea typeface="+mn-ea"/>
                <a:cs typeface="+mn-cs"/>
              </a:defRPr>
            </a:lvl5pPr>
            <a:lvl6pPr marL="2283200" eaLnBrk="1" hangingPunct="1">
              <a:defRPr>
                <a:latin typeface="+mn-lt"/>
                <a:ea typeface="+mn-ea"/>
                <a:cs typeface="+mn-cs"/>
              </a:defRPr>
            </a:lvl6pPr>
            <a:lvl7pPr marL="2739839" eaLnBrk="1" hangingPunct="1">
              <a:defRPr>
                <a:latin typeface="+mn-lt"/>
                <a:ea typeface="+mn-ea"/>
                <a:cs typeface="+mn-cs"/>
              </a:defRPr>
            </a:lvl7pPr>
            <a:lvl8pPr marL="3196480" eaLnBrk="1" hangingPunct="1">
              <a:defRPr>
                <a:latin typeface="+mn-lt"/>
                <a:ea typeface="+mn-ea"/>
                <a:cs typeface="+mn-cs"/>
              </a:defRPr>
            </a:lvl8pPr>
            <a:lvl9pPr marL="365312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799"/>
              </a:spcAft>
            </a:pPr>
            <a:r>
              <a:rPr lang="en-US" sz="2000" b="1" dirty="0" err="1">
                <a:solidFill>
                  <a:schemeClr val="accent2"/>
                </a:solidFill>
              </a:rPr>
              <a:t>Naast</a:t>
            </a:r>
            <a:r>
              <a:rPr lang="en-US" sz="2000" b="1" dirty="0">
                <a:solidFill>
                  <a:schemeClr val="accent2"/>
                </a:solidFill>
              </a:rPr>
              <a:t> het </a:t>
            </a:r>
            <a:r>
              <a:rPr lang="en-US" sz="2000" b="1" dirty="0" err="1">
                <a:solidFill>
                  <a:schemeClr val="accent2"/>
                </a:solidFill>
              </a:rPr>
              <a:t>autonoom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toegankelijk</a:t>
            </a:r>
            <a:r>
              <a:rPr lang="en-US" sz="2000" b="1" dirty="0">
                <a:solidFill>
                  <a:schemeClr val="accent2"/>
                </a:solidFill>
              </a:rPr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maken</a:t>
            </a:r>
            <a:endParaRPr lang="en-US" sz="2000" b="1" dirty="0">
              <a:solidFill>
                <a:schemeClr val="accent2"/>
              </a:solidFill>
            </a:endParaRPr>
          </a:p>
          <a:p>
            <a:pPr marL="379413" indent="-282575">
              <a:spcAft>
                <a:spcPts val="799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accent2"/>
                </a:solidFill>
              </a:rPr>
              <a:t>renovatie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onderdoorgang</a:t>
            </a:r>
            <a:endParaRPr lang="en-US" sz="2000" dirty="0">
              <a:solidFill>
                <a:schemeClr val="accent2"/>
              </a:solidFill>
            </a:endParaRPr>
          </a:p>
          <a:p>
            <a:pPr marL="379413" indent="-282575">
              <a:spcAft>
                <a:spcPts val="799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accent2"/>
                </a:solidFill>
              </a:rPr>
              <a:t>vernieuwen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 err="1">
                <a:solidFill>
                  <a:schemeClr val="accent2"/>
                </a:solidFill>
              </a:rPr>
              <a:t>perroninfrastructuur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br>
              <a:rPr lang="en-US" sz="2000" dirty="0">
                <a:solidFill>
                  <a:schemeClr val="accent2"/>
                </a:solidFill>
              </a:rPr>
            </a:br>
            <a:r>
              <a:rPr lang="en-US" sz="2000" dirty="0">
                <a:solidFill>
                  <a:schemeClr val="accent2"/>
                </a:solidFill>
              </a:rPr>
              <a:t>(</a:t>
            </a:r>
            <a:r>
              <a:rPr lang="en-US" sz="2000" dirty="0" err="1">
                <a:solidFill>
                  <a:schemeClr val="accent2"/>
                </a:solidFill>
              </a:rPr>
              <a:t>luifel</a:t>
            </a:r>
            <a:r>
              <a:rPr lang="en-US" sz="2000" dirty="0">
                <a:solidFill>
                  <a:schemeClr val="accent2"/>
                </a:solidFill>
              </a:rPr>
              <a:t>, </a:t>
            </a:r>
            <a:r>
              <a:rPr lang="en-US" sz="2000" dirty="0" err="1">
                <a:solidFill>
                  <a:schemeClr val="accent2"/>
                </a:solidFill>
              </a:rPr>
              <a:t>banken</a:t>
            </a:r>
            <a:r>
              <a:rPr lang="en-US" sz="2000" dirty="0">
                <a:solidFill>
                  <a:schemeClr val="accent2"/>
                </a:solidFill>
              </a:rPr>
              <a:t>, </a:t>
            </a:r>
            <a:r>
              <a:rPr lang="en-US" sz="2000" dirty="0" err="1">
                <a:solidFill>
                  <a:schemeClr val="accent2"/>
                </a:solidFill>
              </a:rPr>
              <a:t>vloeren</a:t>
            </a:r>
            <a:r>
              <a:rPr lang="en-US" sz="2000" dirty="0">
                <a:solidFill>
                  <a:schemeClr val="accent2"/>
                </a:solidFill>
              </a:rPr>
              <a:t>, </a:t>
            </a:r>
            <a:r>
              <a:rPr lang="en-US" sz="2000" dirty="0" err="1">
                <a:solidFill>
                  <a:schemeClr val="accent2"/>
                </a:solidFill>
              </a:rPr>
              <a:t>enz</a:t>
            </a:r>
            <a:r>
              <a:rPr lang="en-US" sz="2000" dirty="0">
                <a:solidFill>
                  <a:schemeClr val="accent2"/>
                </a:solidFill>
              </a:rPr>
              <a:t>)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937D99E4-505B-1C9C-8690-7F97CAC26B7E}"/>
              </a:ext>
            </a:extLst>
          </p:cNvPr>
          <p:cNvCxnSpPr/>
          <p:nvPr/>
        </p:nvCxnSpPr>
        <p:spPr>
          <a:xfrm>
            <a:off x="6096000" y="2485512"/>
            <a:ext cx="0" cy="2687710"/>
          </a:xfrm>
          <a:prstGeom prst="line">
            <a:avLst/>
          </a:prstGeom>
          <a:ln w="38100" cap="rnd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523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F6CD65-DFDB-B106-4849-F4AF5BDDDE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3" y="800100"/>
            <a:ext cx="11370535" cy="443198"/>
          </a:xfrm>
        </p:spPr>
        <p:txBody>
          <a:bodyPr/>
          <a:lstStyle/>
          <a:p>
            <a:r>
              <a:rPr lang="fr-FR" sz="3200" cap="none" dirty="0">
                <a:solidFill>
                  <a:schemeClr val="accent2"/>
                </a:solidFill>
              </a:rPr>
              <a:t>2. High-</a:t>
            </a:r>
            <a:r>
              <a:rPr lang="fr-FR" sz="3200" cap="none" dirty="0" err="1">
                <a:solidFill>
                  <a:schemeClr val="accent2"/>
                </a:solidFill>
              </a:rPr>
              <a:t>level</a:t>
            </a:r>
            <a:r>
              <a:rPr lang="fr-FR" sz="3200" cap="none" dirty="0">
                <a:solidFill>
                  <a:schemeClr val="accent2"/>
                </a:solidFill>
              </a:rPr>
              <a:t> </a:t>
            </a:r>
            <a:r>
              <a:rPr lang="fr-FR" sz="3200" cap="none" dirty="0" err="1">
                <a:solidFill>
                  <a:schemeClr val="accent2"/>
                </a:solidFill>
              </a:rPr>
              <a:t>overzicht</a:t>
            </a:r>
            <a:r>
              <a:rPr lang="fr-FR" sz="3200" cap="none" dirty="0">
                <a:solidFill>
                  <a:schemeClr val="accent2"/>
                </a:solidFill>
              </a:rPr>
              <a:t> </a:t>
            </a:r>
            <a:r>
              <a:rPr lang="fr-FR" sz="3200" cap="none" dirty="0" err="1">
                <a:solidFill>
                  <a:schemeClr val="accent2"/>
                </a:solidFill>
              </a:rPr>
              <a:t>verschillende</a:t>
            </a:r>
            <a:r>
              <a:rPr lang="fr-FR" sz="3200" cap="none" dirty="0">
                <a:solidFill>
                  <a:schemeClr val="accent2"/>
                </a:solidFill>
              </a:rPr>
              <a:t> </a:t>
            </a:r>
            <a:r>
              <a:rPr lang="fr-FR" sz="3200" cap="none" dirty="0" err="1">
                <a:solidFill>
                  <a:schemeClr val="accent2"/>
                </a:solidFill>
              </a:rPr>
              <a:t>fasen</a:t>
            </a:r>
            <a:endParaRPr lang="fr-FR" sz="3200" cap="none" dirty="0">
              <a:solidFill>
                <a:schemeClr val="accent2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9551FEF-3FF0-0E54-0114-C7157510FB0A}"/>
              </a:ext>
            </a:extLst>
          </p:cNvPr>
          <p:cNvCxnSpPr>
            <a:cxnSpLocks/>
          </p:cNvCxnSpPr>
          <p:nvPr/>
        </p:nvCxnSpPr>
        <p:spPr>
          <a:xfrm>
            <a:off x="2037011" y="3517866"/>
            <a:ext cx="0" cy="189356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5780EED-F14B-8667-D22C-BCFCBF6530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17" y="1805728"/>
            <a:ext cx="12176967" cy="2635580"/>
          </a:xfrm>
          <a:prstGeom prst="rect">
            <a:avLst/>
          </a:prstGeom>
        </p:spPr>
      </p:pic>
      <p:sp>
        <p:nvSpPr>
          <p:cNvPr id="4" name="Ovaal 3">
            <a:extLst>
              <a:ext uri="{FF2B5EF4-FFF2-40B4-BE49-F238E27FC236}">
                <a16:creationId xmlns:a16="http://schemas.microsoft.com/office/drawing/2014/main" id="{2C1D0FAB-521C-3D85-79EE-1071372E9472}"/>
              </a:ext>
            </a:extLst>
          </p:cNvPr>
          <p:cNvSpPr/>
          <p:nvPr/>
        </p:nvSpPr>
        <p:spPr>
          <a:xfrm>
            <a:off x="438784" y="4869148"/>
            <a:ext cx="318138" cy="318138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32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2473B04-68FF-6BF7-F82E-7FD7C1CFBEDE}"/>
              </a:ext>
            </a:extLst>
          </p:cNvPr>
          <p:cNvSpPr txBox="1"/>
          <p:nvPr/>
        </p:nvSpPr>
        <p:spPr>
          <a:xfrm>
            <a:off x="358564" y="5192223"/>
            <a:ext cx="1459043" cy="317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65" dirty="0">
                <a:latin typeface="Calibri" panose="020F0502020204030204" pitchFamily="34" charset="0"/>
                <a:cs typeface="Calibri" panose="020F0502020204030204" pitchFamily="34" charset="0"/>
              </a:rPr>
              <a:t>Afgewerkt</a:t>
            </a: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E9F15490-5651-A483-9F6E-5573C10F371F}"/>
              </a:ext>
            </a:extLst>
          </p:cNvPr>
          <p:cNvSpPr/>
          <p:nvPr/>
        </p:nvSpPr>
        <p:spPr>
          <a:xfrm>
            <a:off x="2052853" y="4869148"/>
            <a:ext cx="318138" cy="318138"/>
          </a:xfrm>
          <a:prstGeom prst="ellipse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32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09C3291B-9ADA-7727-CE6B-02ACEADBD982}"/>
              </a:ext>
            </a:extLst>
          </p:cNvPr>
          <p:cNvSpPr txBox="1"/>
          <p:nvPr/>
        </p:nvSpPr>
        <p:spPr>
          <a:xfrm>
            <a:off x="1972632" y="5192223"/>
            <a:ext cx="1534391" cy="1445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65" dirty="0">
                <a:latin typeface="Calibri" panose="020F0502020204030204" pitchFamily="34" charset="0"/>
                <a:cs typeface="Calibri" panose="020F0502020204030204" pitchFamily="34" charset="0"/>
              </a:rPr>
              <a:t>Afgewerkt</a:t>
            </a:r>
            <a:br>
              <a:rPr lang="nl-BE" sz="1465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BE" sz="1465" dirty="0">
                <a:latin typeface="Calibri" panose="020F0502020204030204" pitchFamily="34" charset="0"/>
                <a:cs typeface="Calibri" panose="020F0502020204030204" pitchFamily="34" charset="0"/>
              </a:rPr>
              <a:t>eind maart 2026</a:t>
            </a:r>
          </a:p>
          <a:p>
            <a:r>
              <a:rPr lang="nl-BE" sz="1465" dirty="0">
                <a:latin typeface="Calibri" panose="020F0502020204030204" pitchFamily="34" charset="0"/>
                <a:cs typeface="Calibri" panose="020F0502020204030204" pitchFamily="34" charset="0"/>
              </a:rPr>
              <a:t>Periodieke hinder Faunastraat mogelijk tot het einde der werken</a:t>
            </a:r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1A2C26CC-8A6A-8A14-3F46-B3CFC95D6DCB}"/>
              </a:ext>
            </a:extLst>
          </p:cNvPr>
          <p:cNvSpPr/>
          <p:nvPr/>
        </p:nvSpPr>
        <p:spPr>
          <a:xfrm>
            <a:off x="3778914" y="4869148"/>
            <a:ext cx="318138" cy="318138"/>
          </a:xfrm>
          <a:prstGeom prst="ellipse">
            <a:avLst/>
          </a:prstGeom>
          <a:solidFill>
            <a:schemeClr val="bg1"/>
          </a:solidFill>
          <a:ln w="127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332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E00E5AE9-037A-1FF3-E450-84B1983E55E3}"/>
              </a:ext>
            </a:extLst>
          </p:cNvPr>
          <p:cNvSpPr txBox="1"/>
          <p:nvPr/>
        </p:nvSpPr>
        <p:spPr>
          <a:xfrm>
            <a:off x="3698693" y="5192223"/>
            <a:ext cx="1534391" cy="543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65" dirty="0">
                <a:latin typeface="Calibri" panose="020F0502020204030204" pitchFamily="34" charset="0"/>
                <a:cs typeface="Calibri" panose="020F0502020204030204" pitchFamily="34" charset="0"/>
              </a:rPr>
              <a:t>april 2026 tot</a:t>
            </a:r>
            <a:br>
              <a:rPr lang="nl-BE" sz="1465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BE" sz="1465" dirty="0">
                <a:latin typeface="Calibri" panose="020F0502020204030204" pitchFamily="34" charset="0"/>
                <a:cs typeface="Calibri" panose="020F0502020204030204" pitchFamily="34" charset="0"/>
              </a:rPr>
              <a:t>eind 2026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90EE2114-19F8-CFB0-C950-C9F0E63C5CB2}"/>
              </a:ext>
            </a:extLst>
          </p:cNvPr>
          <p:cNvSpPr txBox="1"/>
          <p:nvPr/>
        </p:nvSpPr>
        <p:spPr>
          <a:xfrm>
            <a:off x="7078418" y="5192223"/>
            <a:ext cx="2431270" cy="768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65" dirty="0">
                <a:latin typeface="Calibri" panose="020F0502020204030204" pitchFamily="34" charset="0"/>
                <a:cs typeface="Calibri" panose="020F0502020204030204" pitchFamily="34" charset="0"/>
              </a:rPr>
              <a:t>Renovatie onderdoorgang augustus 2026 tem Q1 2027 (periodieke hinder)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371693A3-185D-C5C1-4A06-2C5FE258B86A}"/>
              </a:ext>
            </a:extLst>
          </p:cNvPr>
          <p:cNvSpPr txBox="1"/>
          <p:nvPr/>
        </p:nvSpPr>
        <p:spPr>
          <a:xfrm>
            <a:off x="9457015" y="5192223"/>
            <a:ext cx="2431270" cy="768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65" dirty="0">
                <a:latin typeface="Calibri" panose="020F0502020204030204" pitchFamily="34" charset="0"/>
                <a:cs typeface="Calibri" panose="020F0502020204030204" pitchFamily="34" charset="0"/>
              </a:rPr>
              <a:t>Luifels plaatsen van augustus 2026 tot eind maart 2027 (periodieke hinder)</a:t>
            </a:r>
          </a:p>
        </p:txBody>
      </p: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D6D5472F-987B-0E9D-2A99-CC14FF0AD75C}"/>
              </a:ext>
            </a:extLst>
          </p:cNvPr>
          <p:cNvCxnSpPr/>
          <p:nvPr/>
        </p:nvCxnSpPr>
        <p:spPr>
          <a:xfrm>
            <a:off x="9595507" y="5143404"/>
            <a:ext cx="614334" cy="0"/>
          </a:xfrm>
          <a:prstGeom prst="line">
            <a:avLst/>
          </a:prstGeom>
          <a:ln w="34925" cap="rnd">
            <a:solidFill>
              <a:srgbClr val="B53D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hthoek 19">
            <a:extLst>
              <a:ext uri="{FF2B5EF4-FFF2-40B4-BE49-F238E27FC236}">
                <a16:creationId xmlns:a16="http://schemas.microsoft.com/office/drawing/2014/main" id="{4454E119-E6FE-5565-86E1-214266B6A64F}"/>
              </a:ext>
            </a:extLst>
          </p:cNvPr>
          <p:cNvSpPr/>
          <p:nvPr/>
        </p:nvSpPr>
        <p:spPr>
          <a:xfrm>
            <a:off x="7193023" y="4952225"/>
            <a:ext cx="767916" cy="257001"/>
          </a:xfrm>
          <a:prstGeom prst="rect">
            <a:avLst/>
          </a:prstGeom>
          <a:solidFill>
            <a:schemeClr val="bg1"/>
          </a:solidFill>
          <a:ln w="317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2397"/>
          </a:p>
        </p:txBody>
      </p:sp>
      <p:cxnSp>
        <p:nvCxnSpPr>
          <p:cNvPr id="22" name="Rechte verbindingslijn 21">
            <a:extLst>
              <a:ext uri="{FF2B5EF4-FFF2-40B4-BE49-F238E27FC236}">
                <a16:creationId xmlns:a16="http://schemas.microsoft.com/office/drawing/2014/main" id="{218F4C5A-4C82-90CC-1670-71A6A7750A05}"/>
              </a:ext>
            </a:extLst>
          </p:cNvPr>
          <p:cNvCxnSpPr>
            <a:cxnSpLocks/>
          </p:cNvCxnSpPr>
          <p:nvPr/>
        </p:nvCxnSpPr>
        <p:spPr>
          <a:xfrm>
            <a:off x="1817605" y="4847207"/>
            <a:ext cx="0" cy="833739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chte verbindingslijn 23">
            <a:extLst>
              <a:ext uri="{FF2B5EF4-FFF2-40B4-BE49-F238E27FC236}">
                <a16:creationId xmlns:a16="http://schemas.microsoft.com/office/drawing/2014/main" id="{503CD577-30D4-E1BB-5E93-4808B954A5F2}"/>
              </a:ext>
            </a:extLst>
          </p:cNvPr>
          <p:cNvCxnSpPr>
            <a:cxnSpLocks/>
          </p:cNvCxnSpPr>
          <p:nvPr/>
        </p:nvCxnSpPr>
        <p:spPr>
          <a:xfrm>
            <a:off x="3602801" y="4847207"/>
            <a:ext cx="0" cy="833739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4F469B04-ACCF-224D-A395-334D3CDEB712}"/>
              </a:ext>
            </a:extLst>
          </p:cNvPr>
          <p:cNvCxnSpPr>
            <a:cxnSpLocks/>
          </p:cNvCxnSpPr>
          <p:nvPr/>
        </p:nvCxnSpPr>
        <p:spPr>
          <a:xfrm>
            <a:off x="9345756" y="4847208"/>
            <a:ext cx="0" cy="1075083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0188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9B487-8163-1EB1-292B-8B2C36E63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C712F-C58F-51F8-80EC-571BA264B6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3" y="800100"/>
            <a:ext cx="11370535" cy="443198"/>
          </a:xfrm>
        </p:spPr>
        <p:txBody>
          <a:bodyPr/>
          <a:lstStyle/>
          <a:p>
            <a:r>
              <a:rPr lang="en-US" sz="3200" cap="none" dirty="0">
                <a:solidFill>
                  <a:schemeClr val="accent2"/>
                </a:solidFill>
              </a:rPr>
              <a:t>3. Fase B</a:t>
            </a:r>
            <a:endParaRPr lang="nl-NL" sz="3200" cap="none" dirty="0">
              <a:solidFill>
                <a:schemeClr val="accent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181467-3D11-FE08-180C-5FEF9769A174}"/>
              </a:ext>
            </a:extLst>
          </p:cNvPr>
          <p:cNvSpPr txBox="1"/>
          <p:nvPr/>
        </p:nvSpPr>
        <p:spPr>
          <a:xfrm>
            <a:off x="771670" y="1716532"/>
            <a:ext cx="4804964" cy="584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9393"/>
            <a:r>
              <a:rPr lang="en-US" sz="1598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Huidige</a:t>
            </a:r>
            <a:r>
              <a:rPr lang="en-US" sz="1598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98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fase</a:t>
            </a:r>
            <a:r>
              <a:rPr lang="en-US" sz="1598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98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loopt</a:t>
            </a:r>
            <a:r>
              <a:rPr lang="en-US" sz="1598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98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nog</a:t>
            </a:r>
            <a:r>
              <a:rPr lang="en-US" sz="1598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tot 26/03/2026.</a:t>
            </a:r>
          </a:p>
          <a:p>
            <a:pPr marL="359393"/>
            <a:r>
              <a:rPr lang="en-US" sz="1598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Nadien</a:t>
            </a:r>
            <a:r>
              <a:rPr lang="en-US" sz="1598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switch </a:t>
            </a:r>
            <a:r>
              <a:rPr lang="en-US" sz="1598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naar</a:t>
            </a:r>
            <a:r>
              <a:rPr lang="en-US" sz="1598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98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laatste</a:t>
            </a:r>
            <a:r>
              <a:rPr lang="en-US" sz="1598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98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fase</a:t>
            </a:r>
            <a:endParaRPr lang="nl-NL" sz="1598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" name="Groep 20">
            <a:extLst>
              <a:ext uri="{FF2B5EF4-FFF2-40B4-BE49-F238E27FC236}">
                <a16:creationId xmlns:a16="http://schemas.microsoft.com/office/drawing/2014/main" id="{21F0F454-2CC1-E7F5-A91B-0A096C3404A7}"/>
              </a:ext>
            </a:extLst>
          </p:cNvPr>
          <p:cNvGrpSpPr/>
          <p:nvPr/>
        </p:nvGrpSpPr>
        <p:grpSpPr>
          <a:xfrm>
            <a:off x="422070" y="2898830"/>
            <a:ext cx="5510360" cy="3014574"/>
            <a:chOff x="3984469" y="1837039"/>
            <a:chExt cx="5085381" cy="261963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D1773B6-5D67-EE64-F4F2-987DEE365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984469" y="1837039"/>
              <a:ext cx="5085381" cy="2619632"/>
            </a:xfrm>
            <a:prstGeom prst="rect">
              <a:avLst/>
            </a:prstGeom>
          </p:spPr>
        </p:pic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3EE9F585-CAAB-A3AE-200F-8C1C454B28D3}"/>
                </a:ext>
              </a:extLst>
            </p:cNvPr>
            <p:cNvSpPr/>
            <p:nvPr/>
          </p:nvSpPr>
          <p:spPr>
            <a:xfrm>
              <a:off x="7243832" y="3121046"/>
              <a:ext cx="584324" cy="1529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7941" tIns="47941" rIns="47941" bIns="47941" rtlCol="0" anchor="ctr"/>
            <a:lstStyle/>
            <a:p>
              <a:pPr algn="ctr"/>
              <a:r>
                <a:rPr lang="nl-BE" sz="1065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Bestaand</a:t>
              </a: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7806B996-CEC0-A267-D8B1-FBF00D7496A4}"/>
                </a:ext>
              </a:extLst>
            </p:cNvPr>
            <p:cNvSpPr/>
            <p:nvPr/>
          </p:nvSpPr>
          <p:spPr>
            <a:xfrm>
              <a:off x="6941883" y="3272705"/>
              <a:ext cx="886273" cy="1484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7941" tIns="47941" rIns="47941" bIns="47941" rtlCol="0" anchor="ctr"/>
            <a:lstStyle/>
            <a:p>
              <a:pPr algn="ctr"/>
              <a:r>
                <a:rPr lang="nl-BE" sz="1065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parkeerverbod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9447A08-D0B2-9FB4-3E21-6EC492B633B3}"/>
                </a:ext>
              </a:extLst>
            </p:cNvPr>
            <p:cNvSpPr/>
            <p:nvPr/>
          </p:nvSpPr>
          <p:spPr>
            <a:xfrm>
              <a:off x="6588224" y="2646933"/>
              <a:ext cx="584324" cy="1529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7941" tIns="47941" rIns="47941" bIns="47941" rtlCol="0" anchor="ctr"/>
            <a:lstStyle/>
            <a:p>
              <a:pPr algn="ctr"/>
              <a:r>
                <a:rPr lang="nl-BE" sz="1065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Bestaand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308D4F2-FA09-C7D8-FF91-39A894458789}"/>
                </a:ext>
              </a:extLst>
            </p:cNvPr>
            <p:cNvSpPr/>
            <p:nvPr/>
          </p:nvSpPr>
          <p:spPr>
            <a:xfrm>
              <a:off x="6286275" y="2798592"/>
              <a:ext cx="886272" cy="1484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7941" tIns="47941" rIns="47941" bIns="47941" rtlCol="0" anchor="ctr"/>
            <a:lstStyle/>
            <a:p>
              <a:pPr algn="ctr"/>
              <a:r>
                <a:rPr lang="nl-BE" sz="1065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parkeerverbod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1D9A010C-17E6-F7A0-347A-6082CB47E914}"/>
                </a:ext>
              </a:extLst>
            </p:cNvPr>
            <p:cNvSpPr/>
            <p:nvPr/>
          </p:nvSpPr>
          <p:spPr>
            <a:xfrm>
              <a:off x="5738045" y="2954082"/>
              <a:ext cx="584324" cy="1529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7941" tIns="47941" rIns="47941" bIns="47941" rtlCol="0" anchor="ctr"/>
            <a:lstStyle/>
            <a:p>
              <a:pPr algn="ctr"/>
              <a:r>
                <a:rPr lang="nl-BE" sz="1065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Bestaand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8554A78A-DF20-B53F-1F8E-7A1E26EF8743}"/>
                </a:ext>
              </a:extLst>
            </p:cNvPr>
            <p:cNvSpPr/>
            <p:nvPr/>
          </p:nvSpPr>
          <p:spPr>
            <a:xfrm>
              <a:off x="5436096" y="3105741"/>
              <a:ext cx="886273" cy="1484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7941" tIns="47941" rIns="47941" bIns="47941" rtlCol="0" anchor="ctr"/>
            <a:lstStyle/>
            <a:p>
              <a:pPr algn="ctr"/>
              <a:r>
                <a:rPr lang="nl-BE" sz="1065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parkeerverbod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D8C9F6F0-1AF7-2884-6482-C46987FB0841}"/>
                </a:ext>
              </a:extLst>
            </p:cNvPr>
            <p:cNvSpPr/>
            <p:nvPr/>
          </p:nvSpPr>
          <p:spPr>
            <a:xfrm rot="4928774">
              <a:off x="3817561" y="3474725"/>
              <a:ext cx="886273" cy="1484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7941" tIns="47941" rIns="47941" bIns="47941" rtlCol="0" anchor="ctr"/>
            <a:lstStyle/>
            <a:p>
              <a:pPr algn="ctr"/>
              <a:r>
                <a:rPr lang="nl-BE" sz="1065" i="1" dirty="0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Langevelddreef</a:t>
              </a:r>
              <a:endParaRPr lang="nl-BE" sz="1332" i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30FF3869-5C68-EE91-0439-B65E6937DC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18512" y="800100"/>
            <a:ext cx="6551063" cy="3205250"/>
          </a:xfrm>
          <a:prstGeom prst="rect">
            <a:avLst/>
          </a:prstGeom>
        </p:spPr>
      </p:pic>
      <p:pic>
        <p:nvPicPr>
          <p:cNvPr id="8" name="Afbeelding 7" descr="Afbeelding met schermopname, lijn&#10;&#10;Door AI gegenereerde inhoud is mogelijk onjuist.">
            <a:extLst>
              <a:ext uri="{FF2B5EF4-FFF2-40B4-BE49-F238E27FC236}">
                <a16:creationId xmlns:a16="http://schemas.microsoft.com/office/drawing/2014/main" id="{802D5686-376E-D055-D303-C658FF6505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86154" y="4533132"/>
            <a:ext cx="7220612" cy="182325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33AAC63D-B3B4-CE4F-024F-2B4D21C2B0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3" y="1769310"/>
            <a:ext cx="493227" cy="49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0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84CE4-39A8-D44F-8EFE-FF5117D2D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466EB-923E-974C-9009-1D42600B4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3" y="800100"/>
            <a:ext cx="11370535" cy="443198"/>
          </a:xfrm>
        </p:spPr>
        <p:txBody>
          <a:bodyPr/>
          <a:lstStyle/>
          <a:p>
            <a:r>
              <a:rPr lang="en-US" sz="3200" cap="none" dirty="0">
                <a:solidFill>
                  <a:schemeClr val="accent2"/>
                </a:solidFill>
              </a:rPr>
              <a:t>4. Fase C</a:t>
            </a:r>
            <a:endParaRPr lang="nl-NL" sz="3200" cap="none" dirty="0">
              <a:solidFill>
                <a:schemeClr val="accent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517CC9-2832-D78A-2063-12218CC57A0D}"/>
              </a:ext>
            </a:extLst>
          </p:cNvPr>
          <p:cNvSpPr txBox="1"/>
          <p:nvPr/>
        </p:nvSpPr>
        <p:spPr>
          <a:xfrm>
            <a:off x="658813" y="1803157"/>
            <a:ext cx="4598169" cy="379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4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Ingang </a:t>
            </a:r>
            <a:r>
              <a:rPr lang="en-US" sz="1864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laatste</a:t>
            </a:r>
            <a:r>
              <a:rPr lang="en-US" sz="1864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4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fase</a:t>
            </a:r>
            <a:r>
              <a:rPr lang="en-US" sz="1864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26/03/2026</a:t>
            </a:r>
            <a:endParaRPr lang="nl-NL" sz="1864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1291BB-9199-59A1-D61D-9A3B402AEB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51" t="3986" r="1741" b="4144"/>
          <a:stretch>
            <a:fillRect/>
          </a:stretch>
        </p:blipFill>
        <p:spPr>
          <a:xfrm>
            <a:off x="737419" y="2290916"/>
            <a:ext cx="6725265" cy="3468376"/>
          </a:xfrm>
          <a:prstGeom prst="rect">
            <a:avLst/>
          </a:prstGeom>
        </p:spPr>
      </p:pic>
      <p:pic>
        <p:nvPicPr>
          <p:cNvPr id="4" name="Afbeelding 3" descr="Afbeelding met schermopname, lijn&#10;&#10;Door AI gegenereerde inhoud is mogelijk onjuist.">
            <a:extLst>
              <a:ext uri="{FF2B5EF4-FFF2-40B4-BE49-F238E27FC236}">
                <a16:creationId xmlns:a16="http://schemas.microsoft.com/office/drawing/2014/main" id="{C5D96769-6337-69DC-594B-D0F745FD37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08921" y="357621"/>
            <a:ext cx="6801600" cy="13639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832D991-FD6A-8040-6759-EB9D1EF25EB8}"/>
              </a:ext>
            </a:extLst>
          </p:cNvPr>
          <p:cNvSpPr/>
          <p:nvPr/>
        </p:nvSpPr>
        <p:spPr>
          <a:xfrm>
            <a:off x="1868557" y="5025224"/>
            <a:ext cx="946205" cy="222637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581A32-540D-9374-6024-B5DDB52F3E84}"/>
              </a:ext>
            </a:extLst>
          </p:cNvPr>
          <p:cNvSpPr/>
          <p:nvPr/>
        </p:nvSpPr>
        <p:spPr>
          <a:xfrm>
            <a:off x="3864334" y="3429000"/>
            <a:ext cx="699715" cy="133184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0773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D532C-7CF3-27E6-1256-5BC27955D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753BD-AB00-FF7D-7FCE-3D4025EFE3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3" y="800100"/>
            <a:ext cx="11370535" cy="443198"/>
          </a:xfrm>
        </p:spPr>
        <p:txBody>
          <a:bodyPr/>
          <a:lstStyle/>
          <a:p>
            <a:r>
              <a:rPr lang="en-US" sz="3200" cap="none" dirty="0">
                <a:solidFill>
                  <a:schemeClr val="accent2"/>
                </a:solidFill>
              </a:rPr>
              <a:t>4. Fase C</a:t>
            </a:r>
            <a:endParaRPr lang="nl-NL" sz="3200" cap="none" dirty="0">
              <a:solidFill>
                <a:schemeClr val="accent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4108FD-0B6A-C483-A291-55D3C238F243}"/>
              </a:ext>
            </a:extLst>
          </p:cNvPr>
          <p:cNvSpPr txBox="1"/>
          <p:nvPr/>
        </p:nvSpPr>
        <p:spPr>
          <a:xfrm>
            <a:off x="658813" y="1803157"/>
            <a:ext cx="4598169" cy="379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4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Ingang </a:t>
            </a:r>
            <a:r>
              <a:rPr lang="en-US" sz="1864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laatste</a:t>
            </a:r>
            <a:r>
              <a:rPr lang="en-US" sz="1864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64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fase</a:t>
            </a:r>
            <a:r>
              <a:rPr lang="en-US" sz="1864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26/03/2026</a:t>
            </a:r>
            <a:endParaRPr lang="nl-NL" sz="1864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D5F08E-7587-504B-2EFE-9E42813785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51" t="3986" r="1741" b="4144"/>
          <a:stretch>
            <a:fillRect/>
          </a:stretch>
        </p:blipFill>
        <p:spPr>
          <a:xfrm>
            <a:off x="737419" y="2290916"/>
            <a:ext cx="6725265" cy="3468376"/>
          </a:xfrm>
          <a:prstGeom prst="rect">
            <a:avLst/>
          </a:prstGeom>
        </p:spPr>
      </p:pic>
      <p:pic>
        <p:nvPicPr>
          <p:cNvPr id="4" name="Afbeelding 3" descr="Afbeelding met schermopname, lijn&#10;&#10;Door AI gegenereerde inhoud is mogelijk onjuist.">
            <a:extLst>
              <a:ext uri="{FF2B5EF4-FFF2-40B4-BE49-F238E27FC236}">
                <a16:creationId xmlns:a16="http://schemas.microsoft.com/office/drawing/2014/main" id="{84804D8C-617B-E82F-5DA2-E14823A379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08921" y="357621"/>
            <a:ext cx="6801600" cy="1363964"/>
          </a:xfrm>
          <a:prstGeom prst="rect">
            <a:avLst/>
          </a:prstGeom>
        </p:spPr>
      </p:pic>
      <p:sp>
        <p:nvSpPr>
          <p:cNvPr id="5" name="TextBox 17">
            <a:extLst>
              <a:ext uri="{FF2B5EF4-FFF2-40B4-BE49-F238E27FC236}">
                <a16:creationId xmlns:a16="http://schemas.microsoft.com/office/drawing/2014/main" id="{8F8736FA-32D4-1541-B1EC-AB67D5F3581A}"/>
              </a:ext>
            </a:extLst>
          </p:cNvPr>
          <p:cNvSpPr txBox="1"/>
          <p:nvPr/>
        </p:nvSpPr>
        <p:spPr>
          <a:xfrm>
            <a:off x="7724878" y="2181643"/>
            <a:ext cx="4200422" cy="4344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Aanpassing</a:t>
            </a:r>
            <a:r>
              <a:rPr lang="en-US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circulatie</a:t>
            </a:r>
            <a:r>
              <a:rPr lang="en-US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55600">
              <a:spcAft>
                <a:spcPts val="600"/>
              </a:spcAft>
              <a:buClr>
                <a:schemeClr val="bg2"/>
              </a:buClr>
            </a:pP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Extra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toegankelijkheid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bewoners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Florastraat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n°29-31</a:t>
            </a:r>
          </a:p>
          <a:p>
            <a:pPr marL="355600">
              <a:spcAft>
                <a:spcPts val="600"/>
              </a:spcAft>
              <a:buClr>
                <a:schemeClr val="bg2"/>
              </a:buClr>
            </a:pP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Toegang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naar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Florastraat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langsheen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spoorweg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wordt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tijdens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deze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fase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volledig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afgesloten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vanuit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Hazelaarspad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Florastraat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 parking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voormalig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politiekantoor</a:t>
            </a:r>
            <a:endParaRPr lang="en-US" sz="16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US" sz="1465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Voordeel</a:t>
            </a:r>
            <a:endParaRPr lang="en-US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>
              <a:spcAft>
                <a:spcPts val="600"/>
              </a:spcAft>
              <a:buClr>
                <a:schemeClr val="bg2"/>
              </a:buClr>
            </a:pP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Haag op parking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dient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niet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langer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verwijderd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worden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om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doorgang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garanderen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tot de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garageboxen</a:t>
            </a:r>
            <a:endParaRPr lang="en-US" sz="16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5600">
              <a:spcAft>
                <a:spcPts val="600"/>
              </a:spcAft>
              <a:buClr>
                <a:schemeClr val="bg2"/>
              </a:buClr>
            </a:pP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Doorsteek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Hazelaarspad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naar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Florastraat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wordt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verplaatst</a:t>
            </a:r>
            <a:endParaRPr lang="en-US" sz="16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320" indent="-228320">
              <a:spcAft>
                <a:spcPts val="600"/>
              </a:spcAft>
              <a:buFontTx/>
              <a:buChar char="-"/>
            </a:pPr>
            <a:endParaRPr lang="nl-NL" sz="1465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671C503F-5BB7-5068-3C20-BD161B0DD2BA}"/>
              </a:ext>
            </a:extLst>
          </p:cNvPr>
          <p:cNvSpPr/>
          <p:nvPr/>
        </p:nvSpPr>
        <p:spPr>
          <a:xfrm>
            <a:off x="5063443" y="3466058"/>
            <a:ext cx="265471" cy="265471"/>
          </a:xfrm>
          <a:prstGeom prst="ellipse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bg2"/>
                </a:solidFill>
              </a:rPr>
              <a:t>A</a:t>
            </a: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B1621083-3A56-313D-2CA6-10945785549A}"/>
              </a:ext>
            </a:extLst>
          </p:cNvPr>
          <p:cNvSpPr/>
          <p:nvPr/>
        </p:nvSpPr>
        <p:spPr>
          <a:xfrm>
            <a:off x="7816749" y="2566906"/>
            <a:ext cx="265471" cy="265471"/>
          </a:xfrm>
          <a:prstGeom prst="ellipse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bg2"/>
                </a:solidFill>
              </a:rPr>
              <a:t>A</a:t>
            </a: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F959AC43-031D-E557-7673-BB895A4BDDDC}"/>
              </a:ext>
            </a:extLst>
          </p:cNvPr>
          <p:cNvSpPr/>
          <p:nvPr/>
        </p:nvSpPr>
        <p:spPr>
          <a:xfrm>
            <a:off x="7793943" y="3123158"/>
            <a:ext cx="265471" cy="265471"/>
          </a:xfrm>
          <a:prstGeom prst="ellipse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bg2"/>
                </a:solidFill>
              </a:rPr>
              <a:t>B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5656007B-32F9-0027-507F-275208995139}"/>
              </a:ext>
            </a:extLst>
          </p:cNvPr>
          <p:cNvSpPr txBox="1"/>
          <p:nvPr/>
        </p:nvSpPr>
        <p:spPr>
          <a:xfrm>
            <a:off x="752475" y="5963335"/>
            <a:ext cx="62039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Huisvuilophaling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Geen </a:t>
            </a:r>
            <a:r>
              <a:rPr lang="en-US" sz="18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afzonderlijke</a:t>
            </a:r>
            <a:r>
              <a:rPr lang="en-US" sz="18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afspraken</a:t>
            </a:r>
            <a:r>
              <a:rPr lang="en-US" sz="18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meer</a:t>
            </a:r>
            <a:r>
              <a:rPr lang="en-US" sz="18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nodig</a:t>
            </a:r>
            <a:r>
              <a:rPr lang="en-US" sz="18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EE51EFFB-67E7-AF5B-F82D-1163C89816A8}"/>
              </a:ext>
            </a:extLst>
          </p:cNvPr>
          <p:cNvSpPr/>
          <p:nvPr/>
        </p:nvSpPr>
        <p:spPr>
          <a:xfrm>
            <a:off x="3183843" y="4443958"/>
            <a:ext cx="265471" cy="265471"/>
          </a:xfrm>
          <a:prstGeom prst="ellipse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bg2"/>
                </a:solidFill>
              </a:rPr>
              <a:t>B</a:t>
            </a:r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6E4126FF-653A-6928-4D8B-1149D5165F19}"/>
              </a:ext>
            </a:extLst>
          </p:cNvPr>
          <p:cNvSpPr/>
          <p:nvPr/>
        </p:nvSpPr>
        <p:spPr>
          <a:xfrm>
            <a:off x="7816749" y="4835252"/>
            <a:ext cx="265471" cy="265471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5579979D-CB68-613E-69DD-095D01DB2068}"/>
              </a:ext>
            </a:extLst>
          </p:cNvPr>
          <p:cNvSpPr/>
          <p:nvPr/>
        </p:nvSpPr>
        <p:spPr>
          <a:xfrm>
            <a:off x="7793943" y="5645504"/>
            <a:ext cx="265471" cy="265471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accent1"/>
                </a:solidFill>
              </a:rPr>
              <a:t>D</a:t>
            </a:r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5D06065E-973B-39F7-2EFF-D24BF6F02783}"/>
              </a:ext>
            </a:extLst>
          </p:cNvPr>
          <p:cNvSpPr/>
          <p:nvPr/>
        </p:nvSpPr>
        <p:spPr>
          <a:xfrm>
            <a:off x="3143149" y="2955652"/>
            <a:ext cx="265471" cy="265471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15" name="Ovaal 14">
            <a:extLst>
              <a:ext uri="{FF2B5EF4-FFF2-40B4-BE49-F238E27FC236}">
                <a16:creationId xmlns:a16="http://schemas.microsoft.com/office/drawing/2014/main" id="{F4E32613-3FC6-EEB1-48EF-2083420A7DFE}"/>
              </a:ext>
            </a:extLst>
          </p:cNvPr>
          <p:cNvSpPr/>
          <p:nvPr/>
        </p:nvSpPr>
        <p:spPr>
          <a:xfrm>
            <a:off x="2815543" y="3956404"/>
            <a:ext cx="265471" cy="265471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accent1"/>
                </a:solidFill>
              </a:rPr>
              <a:t>D</a:t>
            </a:r>
          </a:p>
        </p:txBody>
      </p: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ED31479D-4560-0657-D48A-A66C876A51AA}"/>
              </a:ext>
            </a:extLst>
          </p:cNvPr>
          <p:cNvCxnSpPr>
            <a:cxnSpLocks/>
          </p:cNvCxnSpPr>
          <p:nvPr/>
        </p:nvCxnSpPr>
        <p:spPr>
          <a:xfrm>
            <a:off x="7826478" y="4353776"/>
            <a:ext cx="4073422" cy="0"/>
          </a:xfrm>
          <a:prstGeom prst="line">
            <a:avLst/>
          </a:prstGeom>
          <a:ln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B5B88F4-3C01-834E-A050-8F0AD6C8C858}"/>
              </a:ext>
            </a:extLst>
          </p:cNvPr>
          <p:cNvSpPr/>
          <p:nvPr/>
        </p:nvSpPr>
        <p:spPr>
          <a:xfrm>
            <a:off x="1876508" y="5025224"/>
            <a:ext cx="939035" cy="24426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28E47DC-9790-FAFE-5FB3-8BFDE041226B}"/>
              </a:ext>
            </a:extLst>
          </p:cNvPr>
          <p:cNvSpPr/>
          <p:nvPr/>
        </p:nvSpPr>
        <p:spPr>
          <a:xfrm>
            <a:off x="3824577" y="3429000"/>
            <a:ext cx="763326" cy="101379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7201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D3848-625D-D84A-3AAA-0A83FB7D9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F702D6F8-3A23-FF07-5D23-39D9CEAEFD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12" y="2030970"/>
            <a:ext cx="4122223" cy="45349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D98BFAB-78D2-E2E8-8719-7193BE32B5B0}"/>
              </a:ext>
            </a:extLst>
          </p:cNvPr>
          <p:cNvSpPr txBox="1"/>
          <p:nvPr/>
        </p:nvSpPr>
        <p:spPr>
          <a:xfrm>
            <a:off x="5135397" y="2242904"/>
            <a:ext cx="5584366" cy="4288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Openstellen</a:t>
            </a:r>
            <a:r>
              <a:rPr lang="en-US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Hazelaarspad</a:t>
            </a:r>
            <a:r>
              <a:rPr lang="en-US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via </a:t>
            </a:r>
            <a:r>
              <a:rPr lang="en-US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Vlierstraat</a:t>
            </a:r>
            <a:endParaRPr lang="en-US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93700"/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 de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bewoners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van het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Hazelaarspad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wordt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toegang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voorzien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via de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Vlierstraat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667000"/>
            <a:endParaRPr lang="en-US" sz="16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67000"/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paaltjes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die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vandaag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b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toegankelijkheid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onmogelijk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maken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worden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tijdelijk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verwijderd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28320" indent="-228320">
              <a:buFontTx/>
              <a:buChar char="-"/>
            </a:pPr>
            <a:endParaRPr lang="en-US" sz="16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320" indent="-228320">
              <a:buFontTx/>
              <a:buChar char="-"/>
            </a:pPr>
            <a:endParaRPr lang="en-US" sz="16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93700"/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 de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bewoners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van de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Florastraat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naast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voormalig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politiekantoor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wordt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een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doorgang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voorzien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via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middenberm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van </a:t>
            </a:r>
            <a:r>
              <a:rPr lang="en-US" sz="1600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Hazelaarspad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28320" indent="-228320">
              <a:buFontTx/>
              <a:buChar char="-"/>
            </a:pPr>
            <a:endParaRPr lang="nl-NL" sz="1465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E5062FA0-514B-1665-D039-8B838CF8B2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4284" y="3447700"/>
            <a:ext cx="2053630" cy="1600555"/>
          </a:xfrm>
          <a:prstGeom prst="rect">
            <a:avLst/>
          </a:prstGeom>
        </p:spPr>
      </p:pic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4FA4CB62-9D79-3640-F866-BCE577A9D475}"/>
              </a:ext>
            </a:extLst>
          </p:cNvPr>
          <p:cNvCxnSpPr>
            <a:cxnSpLocks/>
          </p:cNvCxnSpPr>
          <p:nvPr/>
        </p:nvCxnSpPr>
        <p:spPr>
          <a:xfrm>
            <a:off x="5654750" y="5267555"/>
            <a:ext cx="4695750" cy="0"/>
          </a:xfrm>
          <a:prstGeom prst="line">
            <a:avLst/>
          </a:prstGeom>
          <a:ln w="635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BF0BF593-4113-E522-B671-6532BB2259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3" y="800100"/>
            <a:ext cx="11370535" cy="443198"/>
          </a:xfrm>
        </p:spPr>
        <p:txBody>
          <a:bodyPr/>
          <a:lstStyle/>
          <a:p>
            <a:r>
              <a:rPr lang="en-US" sz="3200" cap="none" dirty="0">
                <a:solidFill>
                  <a:schemeClr val="accent2"/>
                </a:solidFill>
              </a:rPr>
              <a:t>4. Fase C</a:t>
            </a:r>
            <a:endParaRPr lang="nl-NL" sz="3200" cap="none" dirty="0">
              <a:solidFill>
                <a:schemeClr val="accent2"/>
              </a:solidFill>
            </a:endParaRPr>
          </a:p>
        </p:txBody>
      </p:sp>
      <p:pic>
        <p:nvPicPr>
          <p:cNvPr id="6" name="Afbeelding 5" descr="Afbeelding met schermopname, lijn&#10;&#10;Door AI gegenereerde inhoud is mogelijk onjuist.">
            <a:extLst>
              <a:ext uri="{FF2B5EF4-FFF2-40B4-BE49-F238E27FC236}">
                <a16:creationId xmlns:a16="http://schemas.microsoft.com/office/drawing/2014/main" id="{287C6A08-D33F-F98B-0C13-7AEACC6DC6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08921" y="357621"/>
            <a:ext cx="6801600" cy="1363964"/>
          </a:xfrm>
          <a:prstGeom prst="rect">
            <a:avLst/>
          </a:prstGeom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970519A1-BF60-CB50-FBAA-55512831079B}"/>
              </a:ext>
            </a:extLst>
          </p:cNvPr>
          <p:cNvSpPr/>
          <p:nvPr/>
        </p:nvSpPr>
        <p:spPr>
          <a:xfrm>
            <a:off x="5238649" y="2770106"/>
            <a:ext cx="265471" cy="265471"/>
          </a:xfrm>
          <a:prstGeom prst="ellipse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bg2"/>
                </a:solidFill>
              </a:rPr>
              <a:t>A</a:t>
            </a:r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F9BBC1E5-4175-888C-1950-B35701568793}"/>
              </a:ext>
            </a:extLst>
          </p:cNvPr>
          <p:cNvSpPr/>
          <p:nvPr/>
        </p:nvSpPr>
        <p:spPr>
          <a:xfrm>
            <a:off x="5215843" y="5459958"/>
            <a:ext cx="265471" cy="265471"/>
          </a:xfrm>
          <a:prstGeom prst="ellipse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bg2"/>
                </a:solidFill>
              </a:rPr>
              <a:t>B</a:t>
            </a:r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BCEBE9A7-8A3F-7CDA-404B-4151F6171874}"/>
              </a:ext>
            </a:extLst>
          </p:cNvPr>
          <p:cNvSpPr/>
          <p:nvPr/>
        </p:nvSpPr>
        <p:spPr>
          <a:xfrm>
            <a:off x="2571649" y="2714625"/>
            <a:ext cx="265471" cy="265471"/>
          </a:xfrm>
          <a:prstGeom prst="ellipse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bg2"/>
                </a:solidFill>
              </a:rPr>
              <a:t>A</a:t>
            </a:r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0A3C45F8-DA02-D550-7356-F3906FF5105D}"/>
              </a:ext>
            </a:extLst>
          </p:cNvPr>
          <p:cNvSpPr/>
          <p:nvPr/>
        </p:nvSpPr>
        <p:spPr>
          <a:xfrm>
            <a:off x="2383743" y="5713958"/>
            <a:ext cx="265471" cy="265471"/>
          </a:xfrm>
          <a:prstGeom prst="ellipse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>
                <a:solidFill>
                  <a:schemeClr val="bg2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897068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99CC1-55BC-9331-B234-F5430B4FC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142406-6B0F-EEF7-F630-DA92BCF584A6}"/>
              </a:ext>
            </a:extLst>
          </p:cNvPr>
          <p:cNvSpPr txBox="1"/>
          <p:nvPr/>
        </p:nvSpPr>
        <p:spPr>
          <a:xfrm>
            <a:off x="658813" y="2118143"/>
            <a:ext cx="59437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Werken perron 4 </a:t>
            </a:r>
            <a:r>
              <a:rPr lang="en-US" sz="20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kant</a:t>
            </a:r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Gent</a:t>
            </a:r>
            <a:endParaRPr lang="en-US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u="sng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60400"/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 werken 26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maart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</a:t>
            </a:r>
          </a:p>
          <a:p>
            <a:pPr marL="660400"/>
            <a:endParaRPr lang="en-US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60400"/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Werken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maximaal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overdag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uitgevoerd</a:t>
            </a:r>
            <a:endParaRPr lang="en-US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60400"/>
            <a:endParaRPr lang="en-US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60400"/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Vanaf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start der werken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fietsenstallingen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hoogte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van perron 4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verplaatst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naar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perron 1.</a:t>
            </a:r>
            <a:b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0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60400"/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zullen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vanaf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26/03 tot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het </a:t>
            </a:r>
            <a:r>
              <a:rPr lang="en-US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einde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van 2026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fietsenstallingen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ter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beschikking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zijn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Florastraat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nl-NL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F1B8260-6C74-5261-E997-935E68E3BA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613" y="3197616"/>
            <a:ext cx="454463" cy="45446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25336076-6024-CBC7-93C9-337E9EBC4F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49253" y="3774819"/>
            <a:ext cx="375182" cy="375182"/>
          </a:xfrm>
          <a:prstGeom prst="rect">
            <a:avLst/>
          </a:prstGeom>
        </p:spPr>
      </p:pic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48B74086-22DE-9A2F-4DDD-3DD048531E9E}"/>
              </a:ext>
            </a:extLst>
          </p:cNvPr>
          <p:cNvCxnSpPr>
            <a:cxnSpLocks/>
          </p:cNvCxnSpPr>
          <p:nvPr/>
        </p:nvCxnSpPr>
        <p:spPr>
          <a:xfrm>
            <a:off x="1408749" y="3160722"/>
            <a:ext cx="4860000" cy="0"/>
          </a:xfrm>
          <a:prstGeom prst="line">
            <a:avLst/>
          </a:prstGeom>
          <a:ln w="9525" cap="rnd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59054FC-56AD-2165-54DE-D800394925B9}"/>
              </a:ext>
            </a:extLst>
          </p:cNvPr>
          <p:cNvCxnSpPr>
            <a:cxnSpLocks/>
          </p:cNvCxnSpPr>
          <p:nvPr/>
        </p:nvCxnSpPr>
        <p:spPr>
          <a:xfrm>
            <a:off x="1408749" y="3710969"/>
            <a:ext cx="4860000" cy="0"/>
          </a:xfrm>
          <a:prstGeom prst="line">
            <a:avLst/>
          </a:prstGeom>
          <a:ln w="9525" cap="rnd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D3DE7FB3-CACA-BA51-E74F-2CD200FBDE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3" y="800100"/>
            <a:ext cx="11370535" cy="443198"/>
          </a:xfrm>
        </p:spPr>
        <p:txBody>
          <a:bodyPr/>
          <a:lstStyle/>
          <a:p>
            <a:r>
              <a:rPr lang="en-US" sz="3200" cap="none" dirty="0">
                <a:solidFill>
                  <a:schemeClr val="accent2"/>
                </a:solidFill>
              </a:rPr>
              <a:t>4. Fase C</a:t>
            </a:r>
            <a:endParaRPr lang="nl-NL" sz="3200" cap="none" dirty="0">
              <a:solidFill>
                <a:schemeClr val="accent2"/>
              </a:solidFill>
            </a:endParaRPr>
          </a:p>
        </p:txBody>
      </p:sp>
      <p:pic>
        <p:nvPicPr>
          <p:cNvPr id="13" name="Afbeelding 12" descr="Afbeelding met schermopname, lijn&#10;&#10;Door AI gegenereerde inhoud is mogelijk onjuist.">
            <a:extLst>
              <a:ext uri="{FF2B5EF4-FFF2-40B4-BE49-F238E27FC236}">
                <a16:creationId xmlns:a16="http://schemas.microsoft.com/office/drawing/2014/main" id="{BF09F7F3-A6C2-CF0A-F605-25455FFB5A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08921" y="357621"/>
            <a:ext cx="6801600" cy="1363964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D3250380-B5E6-032D-A6B3-B7DBE68BB3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344" y="2679700"/>
            <a:ext cx="381000" cy="38100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A88FE560-D81E-33FE-2AB8-123AB817677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45300" y="2574924"/>
            <a:ext cx="5346699" cy="428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259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BA40B-027A-5E66-F092-59AA8945D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8F54DF-5322-B071-4C54-67A102E6D981}"/>
              </a:ext>
            </a:extLst>
          </p:cNvPr>
          <p:cNvSpPr txBox="1"/>
          <p:nvPr/>
        </p:nvSpPr>
        <p:spPr>
          <a:xfrm>
            <a:off x="658812" y="2127508"/>
            <a:ext cx="10874375" cy="4292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9393"/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Grote hinder 1</a:t>
            </a:r>
          </a:p>
          <a:p>
            <a:endParaRPr lang="en-US" sz="2397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Week van 15 t/m 23/08/2026</a:t>
            </a:r>
          </a:p>
          <a:p>
            <a:pPr marL="228320" indent="-22832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320" indent="-228320"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Tijdens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deze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week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24/24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gewerkt</a:t>
            </a:r>
            <a:endParaRPr lang="en-US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320" indent="-228320"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Lawaaihinder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mogelijk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lichte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hinder van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trillingen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door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slijpwerken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passage onderstopper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sporen</a:t>
            </a:r>
            <a:endParaRPr lang="en-US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320" indent="-228320"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Tijdens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nachten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uitbraak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van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oude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perronboorden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perron 4,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Gent</a:t>
            </a:r>
          </a:p>
          <a:p>
            <a:pPr marL="228320" indent="-228320"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Opbouw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nieuwe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luifel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perron 2/3</a:t>
            </a:r>
            <a:b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aanvoer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van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deze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luifel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nog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onderzocht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best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gebeurt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via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Florastraat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of via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Faunastraat</a:t>
            </a:r>
            <a:endParaRPr lang="en-US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320" indent="-228320"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Indien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er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bijkomende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hinder is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passanten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gecommuniceerd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via Infrabel en de website van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gemeente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bv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tijdelijk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afsluiten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Faunastraat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28320" indent="-228320">
              <a:buFont typeface="Arial" panose="020B0604020202020204" pitchFamily="34" charset="0"/>
              <a:buChar char="•"/>
            </a:pPr>
            <a:endParaRPr lang="en-US" sz="1598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320" indent="-228320">
              <a:buFontTx/>
              <a:buChar char="-"/>
            </a:pPr>
            <a:endParaRPr lang="nl-NL" sz="1598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Afgeronde rechthoek 6">
            <a:extLst>
              <a:ext uri="{FF2B5EF4-FFF2-40B4-BE49-F238E27FC236}">
                <a16:creationId xmlns:a16="http://schemas.microsoft.com/office/drawing/2014/main" id="{B77794FE-8312-FEA2-1C3E-45C4FC537AD8}"/>
              </a:ext>
            </a:extLst>
          </p:cNvPr>
          <p:cNvSpPr/>
          <p:nvPr/>
        </p:nvSpPr>
        <p:spPr>
          <a:xfrm>
            <a:off x="514054" y="2755297"/>
            <a:ext cx="3270546" cy="441004"/>
          </a:xfrm>
          <a:prstGeom prst="roundRect">
            <a:avLst>
              <a:gd name="adj" fmla="val 50000"/>
            </a:avLst>
          </a:prstGeom>
          <a:noFill/>
          <a:ln w="63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2397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8E1CAFD-B08F-C91C-48A8-5D047A156F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3" y="800100"/>
            <a:ext cx="11370535" cy="443198"/>
          </a:xfrm>
        </p:spPr>
        <p:txBody>
          <a:bodyPr/>
          <a:lstStyle/>
          <a:p>
            <a:r>
              <a:rPr lang="en-US" sz="3200" cap="none" dirty="0">
                <a:solidFill>
                  <a:schemeClr val="accent2"/>
                </a:solidFill>
              </a:rPr>
              <a:t>4. Fase C</a:t>
            </a:r>
            <a:endParaRPr lang="nl-NL" sz="3200" cap="none" dirty="0">
              <a:solidFill>
                <a:schemeClr val="accent2"/>
              </a:solidFill>
            </a:endParaRPr>
          </a:p>
        </p:txBody>
      </p:sp>
      <p:pic>
        <p:nvPicPr>
          <p:cNvPr id="10" name="Afbeelding 9" descr="Afbeelding met schermopname, lijn&#10;&#10;Door AI gegenereerde inhoud is mogelijk onjuist.">
            <a:extLst>
              <a:ext uri="{FF2B5EF4-FFF2-40B4-BE49-F238E27FC236}">
                <a16:creationId xmlns:a16="http://schemas.microsoft.com/office/drawing/2014/main" id="{47D8A050-FB79-686A-9E5B-23A2FE99CA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08921" y="357621"/>
            <a:ext cx="6801600" cy="136396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710C55AA-3915-9A1E-2A8F-CC6BEED1EB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213" y="2152301"/>
            <a:ext cx="331787" cy="33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645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D7052-1CE2-8B0A-1B21-5E9717D26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A5938D-9BBE-0E91-0672-155C59E9D625}"/>
              </a:ext>
            </a:extLst>
          </p:cNvPr>
          <p:cNvSpPr txBox="1"/>
          <p:nvPr/>
        </p:nvSpPr>
        <p:spPr>
          <a:xfrm>
            <a:off x="658813" y="2130766"/>
            <a:ext cx="10874375" cy="4462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9393"/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Grote hinder 2</a:t>
            </a:r>
          </a:p>
          <a:p>
            <a:pPr marL="359393">
              <a:spcAft>
                <a:spcPts val="600"/>
              </a:spcAft>
            </a:pPr>
            <a:endParaRPr lang="en-US" b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31/10/26 - 08/11/26  </a:t>
            </a:r>
            <a:r>
              <a:rPr lang="en-US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i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Herfstvakantie</a:t>
            </a:r>
            <a:r>
              <a:rPr lang="en-US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i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n-US" b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320" indent="-228320"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Tijdens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deze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24/24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gewerkt</a:t>
            </a:r>
            <a:endParaRPr lang="en-US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320" indent="-228320"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Lawaaihinder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mogelijk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door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slijpwerken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28320" indent="-228320"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Perrons 1 en 2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zijn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volledige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buiten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dienst</a:t>
            </a:r>
            <a:endParaRPr lang="en-US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320" indent="-228320"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onderdoorgang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is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volledige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periode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afgesloten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reizigers</a:t>
            </a:r>
            <a:endParaRPr lang="en-US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320" indent="-228320"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Toegang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tot perron 3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enkel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mogelijk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via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tijdelijke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brug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over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(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station)</a:t>
            </a:r>
          </a:p>
          <a:p>
            <a:pPr marL="228320" indent="-228320"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Reizigers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die van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Florastraat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naar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perron 3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moeten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of van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Faunastraat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naar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perron 4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dienen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rond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gaan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via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overweg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Faunastraat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onderdoorgang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onder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 &amp; 4 (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omleiding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volgende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slide)</a:t>
            </a:r>
          </a:p>
          <a:p>
            <a:pPr marL="228320" indent="-22832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320" indent="-228320">
              <a:buFontTx/>
              <a:buChar char="-"/>
            </a:pPr>
            <a:endParaRPr lang="nl-NL" sz="1598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Afgeronde rechthoek 6">
            <a:extLst>
              <a:ext uri="{FF2B5EF4-FFF2-40B4-BE49-F238E27FC236}">
                <a16:creationId xmlns:a16="http://schemas.microsoft.com/office/drawing/2014/main" id="{71A630DC-E95B-F608-9F86-6F4693BF4A35}"/>
              </a:ext>
            </a:extLst>
          </p:cNvPr>
          <p:cNvSpPr/>
          <p:nvPr/>
        </p:nvSpPr>
        <p:spPr>
          <a:xfrm>
            <a:off x="569912" y="2729897"/>
            <a:ext cx="3913187" cy="441004"/>
          </a:xfrm>
          <a:prstGeom prst="roundRect">
            <a:avLst>
              <a:gd name="adj" fmla="val 50000"/>
            </a:avLst>
          </a:prstGeom>
          <a:noFill/>
          <a:ln w="63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2397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24CE6E1-A6FF-2841-B6C3-17B7DBE4FD9E}"/>
              </a:ext>
            </a:extLst>
          </p:cNvPr>
          <p:cNvSpPr txBox="1">
            <a:spLocks/>
          </p:cNvSpPr>
          <p:nvPr/>
        </p:nvSpPr>
        <p:spPr>
          <a:xfrm>
            <a:off x="658813" y="800100"/>
            <a:ext cx="11370535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62" b="1" i="0" kern="1200" cap="all" baseline="0">
                <a:solidFill>
                  <a:srgbClr val="2A2A2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3200" cap="none" dirty="0">
                <a:solidFill>
                  <a:schemeClr val="accent2"/>
                </a:solidFill>
              </a:rPr>
              <a:t>4. Fase C</a:t>
            </a:r>
            <a:endParaRPr lang="nl-NL" sz="3200" cap="none" dirty="0">
              <a:solidFill>
                <a:schemeClr val="accent2"/>
              </a:solidFill>
            </a:endParaRPr>
          </a:p>
        </p:txBody>
      </p:sp>
      <p:pic>
        <p:nvPicPr>
          <p:cNvPr id="10" name="Afbeelding 9" descr="Afbeelding met schermopname, lijn&#10;&#10;Door AI gegenereerde inhoud is mogelijk onjuist.">
            <a:extLst>
              <a:ext uri="{FF2B5EF4-FFF2-40B4-BE49-F238E27FC236}">
                <a16:creationId xmlns:a16="http://schemas.microsoft.com/office/drawing/2014/main" id="{BBCEA19E-B2D3-3E4B-E87B-7B99E8FC1A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08921" y="357621"/>
            <a:ext cx="6801600" cy="136396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65ACEFED-A6D9-2524-87F2-4B53F92AB5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213" y="2152301"/>
            <a:ext cx="331787" cy="33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72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8591C-CCB3-7C46-4B75-DC936C0B8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36672B-1EB3-9891-1557-0A10EFBB4592}"/>
              </a:ext>
            </a:extLst>
          </p:cNvPr>
          <p:cNvSpPr txBox="1"/>
          <p:nvPr/>
        </p:nvSpPr>
        <p:spPr>
          <a:xfrm>
            <a:off x="575056" y="1939375"/>
            <a:ext cx="10699202" cy="1321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7" b="1" dirty="0" err="1">
                <a:solidFill>
                  <a:schemeClr val="accent2"/>
                </a:solidFill>
                <a:cs typeface="Calibri" panose="020F0502020204030204" pitchFamily="34" charset="0"/>
              </a:rPr>
              <a:t>Omleiding</a:t>
            </a:r>
            <a:r>
              <a:rPr lang="en-US" sz="2397" b="1" dirty="0">
                <a:solidFill>
                  <a:schemeClr val="accent2"/>
                </a:solidFill>
                <a:cs typeface="Calibri" panose="020F0502020204030204" pitchFamily="34" charset="0"/>
              </a:rPr>
              <a:t> </a:t>
            </a:r>
            <a:r>
              <a:rPr lang="en-US" sz="2397" b="1" dirty="0" err="1">
                <a:solidFill>
                  <a:schemeClr val="accent2"/>
                </a:solidFill>
                <a:cs typeface="Calibri" panose="020F0502020204030204" pitchFamily="34" charset="0"/>
              </a:rPr>
              <a:t>reizigers</a:t>
            </a:r>
            <a:r>
              <a:rPr lang="en-US" sz="2397" b="1" dirty="0">
                <a:solidFill>
                  <a:schemeClr val="accent2"/>
                </a:solidFill>
                <a:cs typeface="Calibri" panose="020F0502020204030204" pitchFamily="34" charset="0"/>
              </a:rPr>
              <a:t> week 31/10/2026 - 08/11/2026 </a:t>
            </a:r>
            <a:r>
              <a:rPr lang="en-US" sz="1199" dirty="0">
                <a:solidFill>
                  <a:schemeClr val="accent2"/>
                </a:solidFill>
                <a:cs typeface="Calibri" panose="020F0502020204030204" pitchFamily="34" charset="0"/>
              </a:rPr>
              <a:t>(</a:t>
            </a:r>
            <a:r>
              <a:rPr lang="en-US" sz="1199" dirty="0" err="1">
                <a:solidFill>
                  <a:schemeClr val="accent2"/>
                </a:solidFill>
                <a:cs typeface="Calibri" panose="020F0502020204030204" pitchFamily="34" charset="0"/>
              </a:rPr>
              <a:t>Herfstvakantie</a:t>
            </a:r>
            <a:r>
              <a:rPr lang="en-US" sz="1199" dirty="0">
                <a:solidFill>
                  <a:schemeClr val="accent2"/>
                </a:solidFill>
                <a:cs typeface="Calibri" panose="020F0502020204030204" pitchFamily="34" charset="0"/>
              </a:rPr>
              <a:t> – Week 45)</a:t>
            </a:r>
            <a:endParaRPr lang="en-US" sz="2397" dirty="0">
              <a:solidFill>
                <a:schemeClr val="accent2"/>
              </a:solidFill>
              <a:cs typeface="Calibri" panose="020F0502020204030204" pitchFamily="34" charset="0"/>
            </a:endParaRPr>
          </a:p>
          <a:p>
            <a:endParaRPr lang="en-US" sz="2397" b="1" u="sng" dirty="0">
              <a:solidFill>
                <a:schemeClr val="accent2"/>
              </a:solidFill>
            </a:endParaRPr>
          </a:p>
          <a:p>
            <a:endParaRPr lang="en-US" sz="1598" dirty="0">
              <a:solidFill>
                <a:schemeClr val="accent2"/>
              </a:solidFill>
            </a:endParaRPr>
          </a:p>
          <a:p>
            <a:pPr marL="228320" indent="-228320">
              <a:buFontTx/>
              <a:buChar char="-"/>
            </a:pPr>
            <a:endParaRPr lang="nl-NL" sz="1598" dirty="0">
              <a:solidFill>
                <a:schemeClr val="accent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46F2E6-314A-9B96-461D-5A79C67C8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13" y="2420938"/>
            <a:ext cx="10546323" cy="4296024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922E856-AA69-256C-0712-910EDBE8FA04}"/>
              </a:ext>
            </a:extLst>
          </p:cNvPr>
          <p:cNvCxnSpPr/>
          <p:nvPr/>
        </p:nvCxnSpPr>
        <p:spPr>
          <a:xfrm flipH="1">
            <a:off x="1860868" y="4931434"/>
            <a:ext cx="6915428" cy="1208609"/>
          </a:xfrm>
          <a:prstGeom prst="straightConnector1">
            <a:avLst/>
          </a:prstGeom>
          <a:ln w="41275">
            <a:solidFill>
              <a:srgbClr val="FFFF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808ECAA-DEDA-EB32-C984-1A4D836924B1}"/>
              </a:ext>
            </a:extLst>
          </p:cNvPr>
          <p:cNvCxnSpPr/>
          <p:nvPr/>
        </p:nvCxnSpPr>
        <p:spPr>
          <a:xfrm flipV="1">
            <a:off x="1824520" y="4240800"/>
            <a:ext cx="754245" cy="1826545"/>
          </a:xfrm>
          <a:prstGeom prst="straightConnector1">
            <a:avLst/>
          </a:prstGeom>
          <a:ln w="41275">
            <a:solidFill>
              <a:srgbClr val="FFFF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65CFB1B-81AF-EDE0-676F-4FBDA672EE75}"/>
              </a:ext>
            </a:extLst>
          </p:cNvPr>
          <p:cNvCxnSpPr/>
          <p:nvPr/>
        </p:nvCxnSpPr>
        <p:spPr>
          <a:xfrm>
            <a:off x="2660551" y="4277150"/>
            <a:ext cx="726982" cy="0"/>
          </a:xfrm>
          <a:prstGeom prst="straightConnector1">
            <a:avLst/>
          </a:prstGeom>
          <a:ln w="41275">
            <a:solidFill>
              <a:srgbClr val="FFFF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A1801D2-FC4F-8071-6059-8ED91E265B54}"/>
              </a:ext>
            </a:extLst>
          </p:cNvPr>
          <p:cNvCxnSpPr/>
          <p:nvPr/>
        </p:nvCxnSpPr>
        <p:spPr>
          <a:xfrm flipH="1">
            <a:off x="2653734" y="3634063"/>
            <a:ext cx="6974494" cy="136309"/>
          </a:xfrm>
          <a:prstGeom prst="straightConnector1">
            <a:avLst/>
          </a:prstGeom>
          <a:ln w="41275">
            <a:solidFill>
              <a:srgbClr val="FFFF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88EDF12-B70A-167A-993D-A0159EF0A2D5}"/>
              </a:ext>
            </a:extLst>
          </p:cNvPr>
          <p:cNvCxnSpPr>
            <a:cxnSpLocks/>
          </p:cNvCxnSpPr>
          <p:nvPr/>
        </p:nvCxnSpPr>
        <p:spPr>
          <a:xfrm>
            <a:off x="2515154" y="3880401"/>
            <a:ext cx="872379" cy="0"/>
          </a:xfrm>
          <a:prstGeom prst="straightConnector1">
            <a:avLst/>
          </a:prstGeom>
          <a:ln w="41275">
            <a:solidFill>
              <a:srgbClr val="FFFF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9C0B0B7-B9C0-009C-3D96-E89D0B268B0C}"/>
              </a:ext>
            </a:extLst>
          </p:cNvPr>
          <p:cNvCxnSpPr/>
          <p:nvPr/>
        </p:nvCxnSpPr>
        <p:spPr>
          <a:xfrm flipV="1">
            <a:off x="8593881" y="4553521"/>
            <a:ext cx="0" cy="271611"/>
          </a:xfrm>
          <a:prstGeom prst="straightConnector1">
            <a:avLst/>
          </a:prstGeom>
          <a:ln w="41275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162B4A1-343F-4C6B-FEBB-232A0A3B3AD5}"/>
              </a:ext>
            </a:extLst>
          </p:cNvPr>
          <p:cNvCxnSpPr/>
          <p:nvPr/>
        </p:nvCxnSpPr>
        <p:spPr>
          <a:xfrm>
            <a:off x="10039429" y="3864973"/>
            <a:ext cx="0" cy="824354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4DAE89D-A8DA-5167-48EA-06C1A259464E}"/>
              </a:ext>
            </a:extLst>
          </p:cNvPr>
          <p:cNvCxnSpPr/>
          <p:nvPr/>
        </p:nvCxnSpPr>
        <p:spPr>
          <a:xfrm>
            <a:off x="9889489" y="3864973"/>
            <a:ext cx="299880" cy="824354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769BF292-DA7C-7DA6-FEED-2F103E861A48}"/>
              </a:ext>
            </a:extLst>
          </p:cNvPr>
          <p:cNvSpPr txBox="1">
            <a:spLocks/>
          </p:cNvSpPr>
          <p:nvPr/>
        </p:nvSpPr>
        <p:spPr>
          <a:xfrm>
            <a:off x="658813" y="800100"/>
            <a:ext cx="11370535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62" b="1" i="0" kern="1200" cap="all" baseline="0">
                <a:solidFill>
                  <a:srgbClr val="2A2A2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3200" cap="none" dirty="0">
                <a:solidFill>
                  <a:schemeClr val="accent2"/>
                </a:solidFill>
              </a:rPr>
              <a:t>4. Fase C</a:t>
            </a:r>
            <a:endParaRPr lang="nl-NL" sz="3200" cap="none" dirty="0">
              <a:solidFill>
                <a:schemeClr val="accent2"/>
              </a:solidFill>
            </a:endParaRPr>
          </a:p>
        </p:txBody>
      </p:sp>
      <p:pic>
        <p:nvPicPr>
          <p:cNvPr id="11" name="Afbeelding 10" descr="Afbeelding met schermopname, lijn&#10;&#10;Door AI gegenereerde inhoud is mogelijk onjuist.">
            <a:extLst>
              <a:ext uri="{FF2B5EF4-FFF2-40B4-BE49-F238E27FC236}">
                <a16:creationId xmlns:a16="http://schemas.microsoft.com/office/drawing/2014/main" id="{6929B310-0B67-555C-AE71-B0F36772DE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08921" y="357621"/>
            <a:ext cx="6801600" cy="136396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t 1">
                <a:extLst>
                  <a:ext uri="{FF2B5EF4-FFF2-40B4-BE49-F238E27FC236}">
                    <a16:creationId xmlns:a16="http://schemas.microsoft.com/office/drawing/2014/main" id="{76DF765A-9570-472F-5923-BE06CABE9F65}"/>
                  </a:ext>
                </a:extLst>
              </p14:cNvPr>
              <p14:cNvContentPartPr/>
              <p14:nvPr/>
            </p14:nvContentPartPr>
            <p14:xfrm>
              <a:off x="9802425" y="3430835"/>
              <a:ext cx="182520" cy="10440"/>
            </p14:xfrm>
          </p:contentPart>
        </mc:Choice>
        <mc:Fallback xmlns="">
          <p:pic>
            <p:nvPicPr>
              <p:cNvPr id="2" name="Inkt 1">
                <a:extLst>
                  <a:ext uri="{FF2B5EF4-FFF2-40B4-BE49-F238E27FC236}">
                    <a16:creationId xmlns:a16="http://schemas.microsoft.com/office/drawing/2014/main" id="{76DF765A-9570-472F-5923-BE06CABE9F6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48785" y="3323195"/>
                <a:ext cx="29016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t 3">
                <a:extLst>
                  <a:ext uri="{FF2B5EF4-FFF2-40B4-BE49-F238E27FC236}">
                    <a16:creationId xmlns:a16="http://schemas.microsoft.com/office/drawing/2014/main" id="{2A7FF972-DE41-BC47-A194-B4232E616C3D}"/>
                  </a:ext>
                </a:extLst>
              </p14:cNvPr>
              <p14:cNvContentPartPr/>
              <p14:nvPr/>
            </p14:nvContentPartPr>
            <p14:xfrm>
              <a:off x="10442865" y="3411755"/>
              <a:ext cx="245160" cy="10440"/>
            </p14:xfrm>
          </p:contentPart>
        </mc:Choice>
        <mc:Fallback xmlns="">
          <p:pic>
            <p:nvPicPr>
              <p:cNvPr id="4" name="Inkt 3">
                <a:extLst>
                  <a:ext uri="{FF2B5EF4-FFF2-40B4-BE49-F238E27FC236}">
                    <a16:creationId xmlns:a16="http://schemas.microsoft.com/office/drawing/2014/main" id="{2A7FF972-DE41-BC47-A194-B4232E616C3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388865" y="3303755"/>
                <a:ext cx="35280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" name="Inkt 4">
                <a:extLst>
                  <a:ext uri="{FF2B5EF4-FFF2-40B4-BE49-F238E27FC236}">
                    <a16:creationId xmlns:a16="http://schemas.microsoft.com/office/drawing/2014/main" id="{F536EDC0-E110-E129-8FC8-5F69C0A53DE3}"/>
                  </a:ext>
                </a:extLst>
              </p14:cNvPr>
              <p14:cNvContentPartPr/>
              <p14:nvPr/>
            </p14:nvContentPartPr>
            <p14:xfrm>
              <a:off x="10432065" y="3431555"/>
              <a:ext cx="180360" cy="360"/>
            </p14:xfrm>
          </p:contentPart>
        </mc:Choice>
        <mc:Fallback xmlns="">
          <p:pic>
            <p:nvPicPr>
              <p:cNvPr id="5" name="Inkt 4">
                <a:extLst>
                  <a:ext uri="{FF2B5EF4-FFF2-40B4-BE49-F238E27FC236}">
                    <a16:creationId xmlns:a16="http://schemas.microsoft.com/office/drawing/2014/main" id="{F536EDC0-E110-E129-8FC8-5F69C0A53DE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378065" y="3323555"/>
                <a:ext cx="28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" name="Inkt 6">
                <a:extLst>
                  <a:ext uri="{FF2B5EF4-FFF2-40B4-BE49-F238E27FC236}">
                    <a16:creationId xmlns:a16="http://schemas.microsoft.com/office/drawing/2014/main" id="{98D83670-B98F-30B8-D79B-96719CDE5FB2}"/>
                  </a:ext>
                </a:extLst>
              </p14:cNvPr>
              <p14:cNvContentPartPr/>
              <p14:nvPr/>
            </p14:nvContentPartPr>
            <p14:xfrm>
              <a:off x="9241905" y="3361355"/>
              <a:ext cx="1050480" cy="11160"/>
            </p14:xfrm>
          </p:contentPart>
        </mc:Choice>
        <mc:Fallback xmlns="">
          <p:pic>
            <p:nvPicPr>
              <p:cNvPr id="7" name="Inkt 6">
                <a:extLst>
                  <a:ext uri="{FF2B5EF4-FFF2-40B4-BE49-F238E27FC236}">
                    <a16:creationId xmlns:a16="http://schemas.microsoft.com/office/drawing/2014/main" id="{98D83670-B98F-30B8-D79B-96719CDE5FB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188265" y="3253715"/>
                <a:ext cx="1158120" cy="226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3" name="Inkt 12">
                <a:extLst>
                  <a:ext uri="{FF2B5EF4-FFF2-40B4-BE49-F238E27FC236}">
                    <a16:creationId xmlns:a16="http://schemas.microsoft.com/office/drawing/2014/main" id="{C977F7C5-26A4-53C2-CA21-E669021A679A}"/>
                  </a:ext>
                </a:extLst>
              </p14:cNvPr>
              <p14:cNvContentPartPr/>
              <p14:nvPr/>
            </p14:nvContentPartPr>
            <p14:xfrm>
              <a:off x="9438825" y="3411755"/>
              <a:ext cx="882000" cy="360"/>
            </p14:xfrm>
          </p:contentPart>
        </mc:Choice>
        <mc:Fallback xmlns="">
          <p:pic>
            <p:nvPicPr>
              <p:cNvPr id="13" name="Inkt 12">
                <a:extLst>
                  <a:ext uri="{FF2B5EF4-FFF2-40B4-BE49-F238E27FC236}">
                    <a16:creationId xmlns:a16="http://schemas.microsoft.com/office/drawing/2014/main" id="{C977F7C5-26A4-53C2-CA21-E669021A679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384825" y="3303755"/>
                <a:ext cx="9896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5" name="Inkt 14">
                <a:extLst>
                  <a:ext uri="{FF2B5EF4-FFF2-40B4-BE49-F238E27FC236}">
                    <a16:creationId xmlns:a16="http://schemas.microsoft.com/office/drawing/2014/main" id="{0FDE5831-F7CE-63A8-620B-25815D3878F7}"/>
                  </a:ext>
                </a:extLst>
              </p14:cNvPr>
              <p14:cNvContentPartPr/>
              <p14:nvPr/>
            </p14:nvContentPartPr>
            <p14:xfrm>
              <a:off x="9527025" y="3391955"/>
              <a:ext cx="718920" cy="360"/>
            </p14:xfrm>
          </p:contentPart>
        </mc:Choice>
        <mc:Fallback xmlns="">
          <p:pic>
            <p:nvPicPr>
              <p:cNvPr id="15" name="Inkt 14">
                <a:extLst>
                  <a:ext uri="{FF2B5EF4-FFF2-40B4-BE49-F238E27FC236}">
                    <a16:creationId xmlns:a16="http://schemas.microsoft.com/office/drawing/2014/main" id="{0FDE5831-F7CE-63A8-620B-25815D3878F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473385" y="3284315"/>
                <a:ext cx="8265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9" name="Inkt 18">
                <a:extLst>
                  <a:ext uri="{FF2B5EF4-FFF2-40B4-BE49-F238E27FC236}">
                    <a16:creationId xmlns:a16="http://schemas.microsoft.com/office/drawing/2014/main" id="{6C9466BD-964A-C624-F57D-751789448602}"/>
                  </a:ext>
                </a:extLst>
              </p14:cNvPr>
              <p14:cNvContentPartPr/>
              <p14:nvPr/>
            </p14:nvContentPartPr>
            <p14:xfrm>
              <a:off x="9301305" y="3352715"/>
              <a:ext cx="423000" cy="20160"/>
            </p14:xfrm>
          </p:contentPart>
        </mc:Choice>
        <mc:Fallback xmlns="">
          <p:pic>
            <p:nvPicPr>
              <p:cNvPr id="19" name="Inkt 18">
                <a:extLst>
                  <a:ext uri="{FF2B5EF4-FFF2-40B4-BE49-F238E27FC236}">
                    <a16:creationId xmlns:a16="http://schemas.microsoft.com/office/drawing/2014/main" id="{6C9466BD-964A-C624-F57D-75178944860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238305" y="3289715"/>
                <a:ext cx="548640" cy="145800"/>
              </a:xfrm>
              <a:prstGeom prst="rect">
                <a:avLst/>
              </a:prstGeom>
            </p:spPr>
          </p:pic>
        </mc:Fallback>
      </mc:AlternateContent>
      <p:grpSp>
        <p:nvGrpSpPr>
          <p:cNvPr id="36" name="Groep 35">
            <a:extLst>
              <a:ext uri="{FF2B5EF4-FFF2-40B4-BE49-F238E27FC236}">
                <a16:creationId xmlns:a16="http://schemas.microsoft.com/office/drawing/2014/main" id="{2F5944B5-B515-7EB7-160C-1B893A85E7DB}"/>
              </a:ext>
            </a:extLst>
          </p:cNvPr>
          <p:cNvGrpSpPr/>
          <p:nvPr/>
        </p:nvGrpSpPr>
        <p:grpSpPr>
          <a:xfrm>
            <a:off x="9261705" y="3283955"/>
            <a:ext cx="492120" cy="167400"/>
            <a:chOff x="9261705" y="3283955"/>
            <a:chExt cx="492120" cy="167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4" name="Inkt 23">
                  <a:extLst>
                    <a:ext uri="{FF2B5EF4-FFF2-40B4-BE49-F238E27FC236}">
                      <a16:creationId xmlns:a16="http://schemas.microsoft.com/office/drawing/2014/main" id="{6FA2B12D-4B92-BA42-6779-4539814933E8}"/>
                    </a:ext>
                  </a:extLst>
                </p14:cNvPr>
                <p14:cNvContentPartPr/>
                <p14:nvPr/>
              </p14:nvContentPartPr>
              <p14:xfrm>
                <a:off x="9281505" y="3411755"/>
                <a:ext cx="360" cy="360"/>
              </p14:xfrm>
            </p:contentPart>
          </mc:Choice>
          <mc:Fallback xmlns="">
            <p:pic>
              <p:nvPicPr>
                <p:cNvPr id="24" name="Inkt 23">
                  <a:extLst>
                    <a:ext uri="{FF2B5EF4-FFF2-40B4-BE49-F238E27FC236}">
                      <a16:creationId xmlns:a16="http://schemas.microsoft.com/office/drawing/2014/main" id="{6FA2B12D-4B92-BA42-6779-4539814933E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218505" y="334875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5" name="Inkt 24">
                  <a:extLst>
                    <a:ext uri="{FF2B5EF4-FFF2-40B4-BE49-F238E27FC236}">
                      <a16:creationId xmlns:a16="http://schemas.microsoft.com/office/drawing/2014/main" id="{DF6F8982-8541-9B59-2A0B-0BEEA0F43703}"/>
                    </a:ext>
                  </a:extLst>
                </p14:cNvPr>
                <p14:cNvContentPartPr/>
                <p14:nvPr/>
              </p14:nvContentPartPr>
              <p14:xfrm>
                <a:off x="9340545" y="3352715"/>
                <a:ext cx="360" cy="360"/>
              </p14:xfrm>
            </p:contentPart>
          </mc:Choice>
          <mc:Fallback xmlns="">
            <p:pic>
              <p:nvPicPr>
                <p:cNvPr id="25" name="Inkt 24">
                  <a:extLst>
                    <a:ext uri="{FF2B5EF4-FFF2-40B4-BE49-F238E27FC236}">
                      <a16:creationId xmlns:a16="http://schemas.microsoft.com/office/drawing/2014/main" id="{DF6F8982-8541-9B59-2A0B-0BEEA0F4370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277905" y="328971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6" name="Inkt 25">
                  <a:extLst>
                    <a:ext uri="{FF2B5EF4-FFF2-40B4-BE49-F238E27FC236}">
                      <a16:creationId xmlns:a16="http://schemas.microsoft.com/office/drawing/2014/main" id="{5CA23599-4579-71E1-F42A-A9C8208D2417}"/>
                    </a:ext>
                  </a:extLst>
                </p14:cNvPr>
                <p14:cNvContentPartPr/>
                <p14:nvPr/>
              </p14:nvContentPartPr>
              <p14:xfrm>
                <a:off x="9488145" y="3352715"/>
                <a:ext cx="360" cy="360"/>
              </p14:xfrm>
            </p:contentPart>
          </mc:Choice>
          <mc:Fallback xmlns="">
            <p:pic>
              <p:nvPicPr>
                <p:cNvPr id="26" name="Inkt 25">
                  <a:extLst>
                    <a:ext uri="{FF2B5EF4-FFF2-40B4-BE49-F238E27FC236}">
                      <a16:creationId xmlns:a16="http://schemas.microsoft.com/office/drawing/2014/main" id="{5CA23599-4579-71E1-F42A-A9C8208D2417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425145" y="328971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7" name="Inkt 26">
                  <a:extLst>
                    <a:ext uri="{FF2B5EF4-FFF2-40B4-BE49-F238E27FC236}">
                      <a16:creationId xmlns:a16="http://schemas.microsoft.com/office/drawing/2014/main" id="{45990643-0C29-8736-DD7F-A9B48329CB6D}"/>
                    </a:ext>
                  </a:extLst>
                </p14:cNvPr>
                <p14:cNvContentPartPr/>
                <p14:nvPr/>
              </p14:nvContentPartPr>
              <p14:xfrm>
                <a:off x="9674625" y="3323195"/>
                <a:ext cx="360" cy="360"/>
              </p14:xfrm>
            </p:contentPart>
          </mc:Choice>
          <mc:Fallback xmlns="">
            <p:pic>
              <p:nvPicPr>
                <p:cNvPr id="27" name="Inkt 26">
                  <a:extLst>
                    <a:ext uri="{FF2B5EF4-FFF2-40B4-BE49-F238E27FC236}">
                      <a16:creationId xmlns:a16="http://schemas.microsoft.com/office/drawing/2014/main" id="{45990643-0C29-8736-DD7F-A9B48329CB6D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611985" y="326055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8" name="Inkt 27">
                  <a:extLst>
                    <a:ext uri="{FF2B5EF4-FFF2-40B4-BE49-F238E27FC236}">
                      <a16:creationId xmlns:a16="http://schemas.microsoft.com/office/drawing/2014/main" id="{0F4D2198-A285-AE07-52F3-73BA44B8D589}"/>
                    </a:ext>
                  </a:extLst>
                </p14:cNvPr>
                <p14:cNvContentPartPr/>
                <p14:nvPr/>
              </p14:nvContentPartPr>
              <p14:xfrm>
                <a:off x="9753465" y="3431555"/>
                <a:ext cx="360" cy="360"/>
              </p14:xfrm>
            </p:contentPart>
          </mc:Choice>
          <mc:Fallback xmlns="">
            <p:pic>
              <p:nvPicPr>
                <p:cNvPr id="28" name="Inkt 27">
                  <a:extLst>
                    <a:ext uri="{FF2B5EF4-FFF2-40B4-BE49-F238E27FC236}">
                      <a16:creationId xmlns:a16="http://schemas.microsoft.com/office/drawing/2014/main" id="{0F4D2198-A285-AE07-52F3-73BA44B8D589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690465" y="336855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29" name="Inkt 28">
                  <a:extLst>
                    <a:ext uri="{FF2B5EF4-FFF2-40B4-BE49-F238E27FC236}">
                      <a16:creationId xmlns:a16="http://schemas.microsoft.com/office/drawing/2014/main" id="{CC1F857F-52CD-0D6C-A6DC-6645BF43AAAA}"/>
                    </a:ext>
                  </a:extLst>
                </p14:cNvPr>
                <p14:cNvContentPartPr/>
                <p14:nvPr/>
              </p14:nvContentPartPr>
              <p14:xfrm>
                <a:off x="9664905" y="3450995"/>
                <a:ext cx="360" cy="360"/>
              </p14:xfrm>
            </p:contentPart>
          </mc:Choice>
          <mc:Fallback xmlns="">
            <p:pic>
              <p:nvPicPr>
                <p:cNvPr id="29" name="Inkt 28">
                  <a:extLst>
                    <a:ext uri="{FF2B5EF4-FFF2-40B4-BE49-F238E27FC236}">
                      <a16:creationId xmlns:a16="http://schemas.microsoft.com/office/drawing/2014/main" id="{CC1F857F-52CD-0D6C-A6DC-6645BF43AAA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602265" y="338835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30" name="Inkt 29">
                  <a:extLst>
                    <a:ext uri="{FF2B5EF4-FFF2-40B4-BE49-F238E27FC236}">
                      <a16:creationId xmlns:a16="http://schemas.microsoft.com/office/drawing/2014/main" id="{AF06C5AD-0433-FC62-8725-08B50777BAFC}"/>
                    </a:ext>
                  </a:extLst>
                </p14:cNvPr>
                <p14:cNvContentPartPr/>
                <p14:nvPr/>
              </p14:nvContentPartPr>
              <p14:xfrm>
                <a:off x="9596145" y="3323195"/>
                <a:ext cx="360" cy="360"/>
              </p14:xfrm>
            </p:contentPart>
          </mc:Choice>
          <mc:Fallback xmlns="">
            <p:pic>
              <p:nvPicPr>
                <p:cNvPr id="30" name="Inkt 29">
                  <a:extLst>
                    <a:ext uri="{FF2B5EF4-FFF2-40B4-BE49-F238E27FC236}">
                      <a16:creationId xmlns:a16="http://schemas.microsoft.com/office/drawing/2014/main" id="{AF06C5AD-0433-FC62-8725-08B50777BAF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533505" y="326055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2" name="Inkt 31">
                  <a:extLst>
                    <a:ext uri="{FF2B5EF4-FFF2-40B4-BE49-F238E27FC236}">
                      <a16:creationId xmlns:a16="http://schemas.microsoft.com/office/drawing/2014/main" id="{3AA4C1A4-7E06-3BE5-C2F0-DCECF6341EBB}"/>
                    </a:ext>
                  </a:extLst>
                </p14:cNvPr>
                <p14:cNvContentPartPr/>
                <p14:nvPr/>
              </p14:nvContentPartPr>
              <p14:xfrm>
                <a:off x="9399585" y="3283955"/>
                <a:ext cx="360" cy="360"/>
              </p14:xfrm>
            </p:contentPart>
          </mc:Choice>
          <mc:Fallback xmlns="">
            <p:pic>
              <p:nvPicPr>
                <p:cNvPr id="32" name="Inkt 31">
                  <a:extLst>
                    <a:ext uri="{FF2B5EF4-FFF2-40B4-BE49-F238E27FC236}">
                      <a16:creationId xmlns:a16="http://schemas.microsoft.com/office/drawing/2014/main" id="{3AA4C1A4-7E06-3BE5-C2F0-DCECF6341EBB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336945" y="322095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3" name="Inkt 32">
                  <a:extLst>
                    <a:ext uri="{FF2B5EF4-FFF2-40B4-BE49-F238E27FC236}">
                      <a16:creationId xmlns:a16="http://schemas.microsoft.com/office/drawing/2014/main" id="{5423366E-F9E7-5BBF-5952-AAD6B436AD9E}"/>
                    </a:ext>
                  </a:extLst>
                </p14:cNvPr>
                <p14:cNvContentPartPr/>
                <p14:nvPr/>
              </p14:nvContentPartPr>
              <p14:xfrm>
                <a:off x="9261705" y="3323195"/>
                <a:ext cx="360" cy="360"/>
              </p14:xfrm>
            </p:contentPart>
          </mc:Choice>
          <mc:Fallback xmlns="">
            <p:pic>
              <p:nvPicPr>
                <p:cNvPr id="33" name="Inkt 32">
                  <a:extLst>
                    <a:ext uri="{FF2B5EF4-FFF2-40B4-BE49-F238E27FC236}">
                      <a16:creationId xmlns:a16="http://schemas.microsoft.com/office/drawing/2014/main" id="{5423366E-F9E7-5BBF-5952-AAD6B436AD9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199065" y="326055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4" name="Inkt 33">
                  <a:extLst>
                    <a:ext uri="{FF2B5EF4-FFF2-40B4-BE49-F238E27FC236}">
                      <a16:creationId xmlns:a16="http://schemas.microsoft.com/office/drawing/2014/main" id="{E0A3A2E4-0AA4-10F4-81CC-69508BB2A7DA}"/>
                    </a:ext>
                  </a:extLst>
                </p14:cNvPr>
                <p14:cNvContentPartPr/>
                <p14:nvPr/>
              </p14:nvContentPartPr>
              <p14:xfrm>
                <a:off x="9409305" y="3440915"/>
                <a:ext cx="360" cy="360"/>
              </p14:xfrm>
            </p:contentPart>
          </mc:Choice>
          <mc:Fallback xmlns="">
            <p:pic>
              <p:nvPicPr>
                <p:cNvPr id="34" name="Inkt 33">
                  <a:extLst>
                    <a:ext uri="{FF2B5EF4-FFF2-40B4-BE49-F238E27FC236}">
                      <a16:creationId xmlns:a16="http://schemas.microsoft.com/office/drawing/2014/main" id="{E0A3A2E4-0AA4-10F4-81CC-69508BB2A7D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346665" y="337827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5" name="Inkt 34">
                  <a:extLst>
                    <a:ext uri="{FF2B5EF4-FFF2-40B4-BE49-F238E27FC236}">
                      <a16:creationId xmlns:a16="http://schemas.microsoft.com/office/drawing/2014/main" id="{14BC8305-FB6A-5B58-71EE-462BE3EE0026}"/>
                    </a:ext>
                  </a:extLst>
                </p14:cNvPr>
                <p14:cNvContentPartPr/>
                <p14:nvPr/>
              </p14:nvContentPartPr>
              <p14:xfrm>
                <a:off x="9546825" y="3440915"/>
                <a:ext cx="360" cy="360"/>
              </p14:xfrm>
            </p:contentPart>
          </mc:Choice>
          <mc:Fallback xmlns="">
            <p:pic>
              <p:nvPicPr>
                <p:cNvPr id="35" name="Inkt 34">
                  <a:extLst>
                    <a:ext uri="{FF2B5EF4-FFF2-40B4-BE49-F238E27FC236}">
                      <a16:creationId xmlns:a16="http://schemas.microsoft.com/office/drawing/2014/main" id="{14BC8305-FB6A-5B58-71EE-462BE3EE0026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483825" y="337827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ep 38">
            <a:extLst>
              <a:ext uri="{FF2B5EF4-FFF2-40B4-BE49-F238E27FC236}">
                <a16:creationId xmlns:a16="http://schemas.microsoft.com/office/drawing/2014/main" id="{5D43DA2B-42D4-BB18-ECF2-9A001E8B21E2}"/>
              </a:ext>
            </a:extLst>
          </p:cNvPr>
          <p:cNvGrpSpPr/>
          <p:nvPr/>
        </p:nvGrpSpPr>
        <p:grpSpPr>
          <a:xfrm>
            <a:off x="9920505" y="3362435"/>
            <a:ext cx="108720" cy="10440"/>
            <a:chOff x="9920505" y="3362435"/>
            <a:chExt cx="108720" cy="1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7" name="Inkt 36">
                  <a:extLst>
                    <a:ext uri="{FF2B5EF4-FFF2-40B4-BE49-F238E27FC236}">
                      <a16:creationId xmlns:a16="http://schemas.microsoft.com/office/drawing/2014/main" id="{506CF5AC-0959-28E8-45C0-767268D0DB3E}"/>
                    </a:ext>
                  </a:extLst>
                </p14:cNvPr>
                <p14:cNvContentPartPr/>
                <p14:nvPr/>
              </p14:nvContentPartPr>
              <p14:xfrm>
                <a:off x="9920505" y="3362435"/>
                <a:ext cx="360" cy="360"/>
              </p14:xfrm>
            </p:contentPart>
          </mc:Choice>
          <mc:Fallback xmlns="">
            <p:pic>
              <p:nvPicPr>
                <p:cNvPr id="37" name="Inkt 36">
                  <a:extLst>
                    <a:ext uri="{FF2B5EF4-FFF2-40B4-BE49-F238E27FC236}">
                      <a16:creationId xmlns:a16="http://schemas.microsoft.com/office/drawing/2014/main" id="{506CF5AC-0959-28E8-45C0-767268D0DB3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857865" y="329943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8" name="Inkt 37">
                  <a:extLst>
                    <a:ext uri="{FF2B5EF4-FFF2-40B4-BE49-F238E27FC236}">
                      <a16:creationId xmlns:a16="http://schemas.microsoft.com/office/drawing/2014/main" id="{697CC03D-0F6A-1528-9731-6BF6B526CA80}"/>
                    </a:ext>
                  </a:extLst>
                </p14:cNvPr>
                <p14:cNvContentPartPr/>
                <p14:nvPr/>
              </p14:nvContentPartPr>
              <p14:xfrm>
                <a:off x="10028865" y="3372515"/>
                <a:ext cx="360" cy="360"/>
              </p14:xfrm>
            </p:contentPart>
          </mc:Choice>
          <mc:Fallback xmlns="">
            <p:pic>
              <p:nvPicPr>
                <p:cNvPr id="38" name="Inkt 37">
                  <a:extLst>
                    <a:ext uri="{FF2B5EF4-FFF2-40B4-BE49-F238E27FC236}">
                      <a16:creationId xmlns:a16="http://schemas.microsoft.com/office/drawing/2014/main" id="{697CC03D-0F6A-1528-9731-6BF6B526CA80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965865" y="330951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0" name="Inkt 39">
                <a:extLst>
                  <a:ext uri="{FF2B5EF4-FFF2-40B4-BE49-F238E27FC236}">
                    <a16:creationId xmlns:a16="http://schemas.microsoft.com/office/drawing/2014/main" id="{21767FB4-5683-16BB-02E7-42A0584D5455}"/>
                  </a:ext>
                </a:extLst>
              </p14:cNvPr>
              <p14:cNvContentPartPr/>
              <p14:nvPr/>
            </p14:nvContentPartPr>
            <p14:xfrm>
              <a:off x="10038585" y="3519755"/>
              <a:ext cx="360" cy="360"/>
            </p14:xfrm>
          </p:contentPart>
        </mc:Choice>
        <mc:Fallback xmlns="">
          <p:pic>
            <p:nvPicPr>
              <p:cNvPr id="40" name="Inkt 39">
                <a:extLst>
                  <a:ext uri="{FF2B5EF4-FFF2-40B4-BE49-F238E27FC236}">
                    <a16:creationId xmlns:a16="http://schemas.microsoft.com/office/drawing/2014/main" id="{21767FB4-5683-16BB-02E7-42A0584D545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9975585" y="3457115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68" name="Groep 67">
            <a:extLst>
              <a:ext uri="{FF2B5EF4-FFF2-40B4-BE49-F238E27FC236}">
                <a16:creationId xmlns:a16="http://schemas.microsoft.com/office/drawing/2014/main" id="{C1F5D165-3405-5B41-0B3A-F4B1DFAFBA08}"/>
              </a:ext>
            </a:extLst>
          </p:cNvPr>
          <p:cNvGrpSpPr/>
          <p:nvPr/>
        </p:nvGrpSpPr>
        <p:grpSpPr>
          <a:xfrm>
            <a:off x="9871545" y="3254075"/>
            <a:ext cx="226440" cy="266040"/>
            <a:chOff x="9871545" y="3254075"/>
            <a:chExt cx="226440" cy="26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41" name="Inkt 40">
                  <a:extLst>
                    <a:ext uri="{FF2B5EF4-FFF2-40B4-BE49-F238E27FC236}">
                      <a16:creationId xmlns:a16="http://schemas.microsoft.com/office/drawing/2014/main" id="{E85B5CD1-34BA-D479-D5FC-D5C82B25DF44}"/>
                    </a:ext>
                  </a:extLst>
                </p14:cNvPr>
                <p14:cNvContentPartPr/>
                <p14:nvPr/>
              </p14:nvContentPartPr>
              <p14:xfrm>
                <a:off x="10087905" y="3362435"/>
                <a:ext cx="360" cy="360"/>
              </p14:xfrm>
            </p:contentPart>
          </mc:Choice>
          <mc:Fallback xmlns="">
            <p:pic>
              <p:nvPicPr>
                <p:cNvPr id="41" name="Inkt 40">
                  <a:extLst>
                    <a:ext uri="{FF2B5EF4-FFF2-40B4-BE49-F238E27FC236}">
                      <a16:creationId xmlns:a16="http://schemas.microsoft.com/office/drawing/2014/main" id="{E85B5CD1-34BA-D479-D5FC-D5C82B25DF44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0024905" y="329943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42" name="Inkt 41">
                  <a:extLst>
                    <a:ext uri="{FF2B5EF4-FFF2-40B4-BE49-F238E27FC236}">
                      <a16:creationId xmlns:a16="http://schemas.microsoft.com/office/drawing/2014/main" id="{FF8FFBA3-99A3-63D5-4C85-D2C49A6CD862}"/>
                    </a:ext>
                  </a:extLst>
                </p14:cNvPr>
                <p14:cNvContentPartPr/>
                <p14:nvPr/>
              </p14:nvContentPartPr>
              <p14:xfrm>
                <a:off x="10009065" y="3362435"/>
                <a:ext cx="360" cy="360"/>
              </p14:xfrm>
            </p:contentPart>
          </mc:Choice>
          <mc:Fallback xmlns="">
            <p:pic>
              <p:nvPicPr>
                <p:cNvPr id="42" name="Inkt 41">
                  <a:extLst>
                    <a:ext uri="{FF2B5EF4-FFF2-40B4-BE49-F238E27FC236}">
                      <a16:creationId xmlns:a16="http://schemas.microsoft.com/office/drawing/2014/main" id="{FF8FFBA3-99A3-63D5-4C85-D2C49A6CD862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946425" y="329943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3" name="Inkt 42">
                  <a:extLst>
                    <a:ext uri="{FF2B5EF4-FFF2-40B4-BE49-F238E27FC236}">
                      <a16:creationId xmlns:a16="http://schemas.microsoft.com/office/drawing/2014/main" id="{7CDC082B-4C7D-3797-4DC5-E95D5933DB05}"/>
                    </a:ext>
                  </a:extLst>
                </p14:cNvPr>
                <p14:cNvContentPartPr/>
                <p14:nvPr/>
              </p14:nvContentPartPr>
              <p14:xfrm>
                <a:off x="9989265" y="3313115"/>
                <a:ext cx="360" cy="360"/>
              </p14:xfrm>
            </p:contentPart>
          </mc:Choice>
          <mc:Fallback xmlns="">
            <p:pic>
              <p:nvPicPr>
                <p:cNvPr id="43" name="Inkt 42">
                  <a:extLst>
                    <a:ext uri="{FF2B5EF4-FFF2-40B4-BE49-F238E27FC236}">
                      <a16:creationId xmlns:a16="http://schemas.microsoft.com/office/drawing/2014/main" id="{7CDC082B-4C7D-3797-4DC5-E95D5933DB05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926625" y="325047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4" name="Inkt 43">
                  <a:extLst>
                    <a:ext uri="{FF2B5EF4-FFF2-40B4-BE49-F238E27FC236}">
                      <a16:creationId xmlns:a16="http://schemas.microsoft.com/office/drawing/2014/main" id="{0F4CB2F9-38F8-2AFD-ADE1-BC2DE9152D2B}"/>
                    </a:ext>
                  </a:extLst>
                </p14:cNvPr>
                <p14:cNvContentPartPr/>
                <p14:nvPr/>
              </p14:nvContentPartPr>
              <p14:xfrm>
                <a:off x="9920505" y="3303755"/>
                <a:ext cx="360" cy="360"/>
              </p14:xfrm>
            </p:contentPart>
          </mc:Choice>
          <mc:Fallback xmlns="">
            <p:pic>
              <p:nvPicPr>
                <p:cNvPr id="44" name="Inkt 43">
                  <a:extLst>
                    <a:ext uri="{FF2B5EF4-FFF2-40B4-BE49-F238E27FC236}">
                      <a16:creationId xmlns:a16="http://schemas.microsoft.com/office/drawing/2014/main" id="{0F4CB2F9-38F8-2AFD-ADE1-BC2DE9152D2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857865" y="324075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6" name="Inkt 45">
                  <a:extLst>
                    <a:ext uri="{FF2B5EF4-FFF2-40B4-BE49-F238E27FC236}">
                      <a16:creationId xmlns:a16="http://schemas.microsoft.com/office/drawing/2014/main" id="{96C30198-3F89-F5AB-50EE-1F4A95AA8536}"/>
                    </a:ext>
                  </a:extLst>
                </p14:cNvPr>
                <p14:cNvContentPartPr/>
                <p14:nvPr/>
              </p14:nvContentPartPr>
              <p14:xfrm>
                <a:off x="9871545" y="3323195"/>
                <a:ext cx="360" cy="360"/>
              </p14:xfrm>
            </p:contentPart>
          </mc:Choice>
          <mc:Fallback xmlns="">
            <p:pic>
              <p:nvPicPr>
                <p:cNvPr id="46" name="Inkt 45">
                  <a:extLst>
                    <a:ext uri="{FF2B5EF4-FFF2-40B4-BE49-F238E27FC236}">
                      <a16:creationId xmlns:a16="http://schemas.microsoft.com/office/drawing/2014/main" id="{96C30198-3F89-F5AB-50EE-1F4A95AA8536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808905" y="326055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7" name="Inkt 46">
                  <a:extLst>
                    <a:ext uri="{FF2B5EF4-FFF2-40B4-BE49-F238E27FC236}">
                      <a16:creationId xmlns:a16="http://schemas.microsoft.com/office/drawing/2014/main" id="{4E61CE52-F4BA-644F-BA40-43265E725DC1}"/>
                    </a:ext>
                  </a:extLst>
                </p14:cNvPr>
                <p14:cNvContentPartPr/>
                <p14:nvPr/>
              </p14:nvContentPartPr>
              <p14:xfrm>
                <a:off x="9901065" y="3440915"/>
                <a:ext cx="360" cy="360"/>
              </p14:xfrm>
            </p:contentPart>
          </mc:Choice>
          <mc:Fallback xmlns="">
            <p:pic>
              <p:nvPicPr>
                <p:cNvPr id="47" name="Inkt 46">
                  <a:extLst>
                    <a:ext uri="{FF2B5EF4-FFF2-40B4-BE49-F238E27FC236}">
                      <a16:creationId xmlns:a16="http://schemas.microsoft.com/office/drawing/2014/main" id="{4E61CE52-F4BA-644F-BA40-43265E725DC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838065" y="337827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2">
              <p14:nvContentPartPr>
                <p14:cNvPr id="48" name="Inkt 47">
                  <a:extLst>
                    <a:ext uri="{FF2B5EF4-FFF2-40B4-BE49-F238E27FC236}">
                      <a16:creationId xmlns:a16="http://schemas.microsoft.com/office/drawing/2014/main" id="{7E4B3C66-C95D-6994-A844-F3FBD57E67B7}"/>
                    </a:ext>
                  </a:extLst>
                </p14:cNvPr>
                <p14:cNvContentPartPr/>
                <p14:nvPr/>
              </p14:nvContentPartPr>
              <p14:xfrm>
                <a:off x="9901065" y="3519755"/>
                <a:ext cx="360" cy="360"/>
              </p14:xfrm>
            </p:contentPart>
          </mc:Choice>
          <mc:Fallback xmlns="">
            <p:pic>
              <p:nvPicPr>
                <p:cNvPr id="48" name="Inkt 47">
                  <a:extLst>
                    <a:ext uri="{FF2B5EF4-FFF2-40B4-BE49-F238E27FC236}">
                      <a16:creationId xmlns:a16="http://schemas.microsoft.com/office/drawing/2014/main" id="{7E4B3C66-C95D-6994-A844-F3FBD57E67B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838065" y="345711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50" name="Inkt 49">
                  <a:extLst>
                    <a:ext uri="{FF2B5EF4-FFF2-40B4-BE49-F238E27FC236}">
                      <a16:creationId xmlns:a16="http://schemas.microsoft.com/office/drawing/2014/main" id="{37C30FF7-74C0-871A-7920-CB9286C54B7C}"/>
                    </a:ext>
                  </a:extLst>
                </p14:cNvPr>
                <p14:cNvContentPartPr/>
                <p14:nvPr/>
              </p14:nvContentPartPr>
              <p14:xfrm>
                <a:off x="10095825" y="3490235"/>
                <a:ext cx="2160" cy="360"/>
              </p14:xfrm>
            </p:contentPart>
          </mc:Choice>
          <mc:Fallback xmlns="">
            <p:pic>
              <p:nvPicPr>
                <p:cNvPr id="50" name="Inkt 49">
                  <a:extLst>
                    <a:ext uri="{FF2B5EF4-FFF2-40B4-BE49-F238E27FC236}">
                      <a16:creationId xmlns:a16="http://schemas.microsoft.com/office/drawing/2014/main" id="{37C30FF7-74C0-871A-7920-CB9286C54B7C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0033185" y="3427235"/>
                  <a:ext cx="1278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51" name="Inkt 50">
                  <a:extLst>
                    <a:ext uri="{FF2B5EF4-FFF2-40B4-BE49-F238E27FC236}">
                      <a16:creationId xmlns:a16="http://schemas.microsoft.com/office/drawing/2014/main" id="{F05DA32B-C609-426E-1601-D3F3B555C97D}"/>
                    </a:ext>
                  </a:extLst>
                </p14:cNvPr>
                <p14:cNvContentPartPr/>
                <p14:nvPr/>
              </p14:nvContentPartPr>
              <p14:xfrm>
                <a:off x="10028865" y="3500315"/>
                <a:ext cx="360" cy="360"/>
              </p14:xfrm>
            </p:contentPart>
          </mc:Choice>
          <mc:Fallback xmlns="">
            <p:pic>
              <p:nvPicPr>
                <p:cNvPr id="51" name="Inkt 50">
                  <a:extLst>
                    <a:ext uri="{FF2B5EF4-FFF2-40B4-BE49-F238E27FC236}">
                      <a16:creationId xmlns:a16="http://schemas.microsoft.com/office/drawing/2014/main" id="{F05DA32B-C609-426E-1601-D3F3B555C97D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965865" y="343731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67" name="Inkt 66">
                  <a:extLst>
                    <a:ext uri="{FF2B5EF4-FFF2-40B4-BE49-F238E27FC236}">
                      <a16:creationId xmlns:a16="http://schemas.microsoft.com/office/drawing/2014/main" id="{DBA87C56-1705-0003-7E1B-B175CEB1D877}"/>
                    </a:ext>
                  </a:extLst>
                </p14:cNvPr>
                <p14:cNvContentPartPr/>
                <p14:nvPr/>
              </p14:nvContentPartPr>
              <p14:xfrm>
                <a:off x="9960105" y="3254075"/>
                <a:ext cx="360" cy="360"/>
              </p14:xfrm>
            </p:contentPart>
          </mc:Choice>
          <mc:Fallback xmlns="">
            <p:pic>
              <p:nvPicPr>
                <p:cNvPr id="67" name="Inkt 66">
                  <a:extLst>
                    <a:ext uri="{FF2B5EF4-FFF2-40B4-BE49-F238E27FC236}">
                      <a16:creationId xmlns:a16="http://schemas.microsoft.com/office/drawing/2014/main" id="{DBA87C56-1705-0003-7E1B-B175CEB1D877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897105" y="319143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8" name="Groep 87">
            <a:extLst>
              <a:ext uri="{FF2B5EF4-FFF2-40B4-BE49-F238E27FC236}">
                <a16:creationId xmlns:a16="http://schemas.microsoft.com/office/drawing/2014/main" id="{C0FA93E2-D8C7-1043-3950-9CB5F2FF5A9B}"/>
              </a:ext>
            </a:extLst>
          </p:cNvPr>
          <p:cNvGrpSpPr/>
          <p:nvPr/>
        </p:nvGrpSpPr>
        <p:grpSpPr>
          <a:xfrm>
            <a:off x="9910785" y="3205115"/>
            <a:ext cx="649440" cy="383760"/>
            <a:chOff x="9910785" y="3205115"/>
            <a:chExt cx="649440" cy="383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53" name="Inkt 52">
                  <a:extLst>
                    <a:ext uri="{FF2B5EF4-FFF2-40B4-BE49-F238E27FC236}">
                      <a16:creationId xmlns:a16="http://schemas.microsoft.com/office/drawing/2014/main" id="{2843D9DF-DCD7-A9AD-8CAA-A246F70EC0C6}"/>
                    </a:ext>
                  </a:extLst>
                </p14:cNvPr>
                <p14:cNvContentPartPr/>
                <p14:nvPr/>
              </p14:nvContentPartPr>
              <p14:xfrm>
                <a:off x="10166385" y="3539555"/>
                <a:ext cx="360" cy="360"/>
              </p14:xfrm>
            </p:contentPart>
          </mc:Choice>
          <mc:Fallback xmlns="">
            <p:pic>
              <p:nvPicPr>
                <p:cNvPr id="53" name="Inkt 52">
                  <a:extLst>
                    <a:ext uri="{FF2B5EF4-FFF2-40B4-BE49-F238E27FC236}">
                      <a16:creationId xmlns:a16="http://schemas.microsoft.com/office/drawing/2014/main" id="{2843D9DF-DCD7-A9AD-8CAA-A246F70EC0C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148385" y="3521915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54" name="Inkt 53">
                  <a:extLst>
                    <a:ext uri="{FF2B5EF4-FFF2-40B4-BE49-F238E27FC236}">
                      <a16:creationId xmlns:a16="http://schemas.microsoft.com/office/drawing/2014/main" id="{1750FCA0-F41F-EEB8-6CE7-072D6C0CDB06}"/>
                    </a:ext>
                  </a:extLst>
                </p14:cNvPr>
                <p14:cNvContentPartPr/>
                <p14:nvPr/>
              </p14:nvContentPartPr>
              <p14:xfrm>
                <a:off x="10156665" y="3470435"/>
                <a:ext cx="360" cy="360"/>
              </p14:xfrm>
            </p:contentPart>
          </mc:Choice>
          <mc:Fallback xmlns="">
            <p:pic>
              <p:nvPicPr>
                <p:cNvPr id="54" name="Inkt 53">
                  <a:extLst>
                    <a:ext uri="{FF2B5EF4-FFF2-40B4-BE49-F238E27FC236}">
                      <a16:creationId xmlns:a16="http://schemas.microsoft.com/office/drawing/2014/main" id="{1750FCA0-F41F-EEB8-6CE7-072D6C0CDB06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138665" y="3452795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55" name="Inkt 54">
                  <a:extLst>
                    <a:ext uri="{FF2B5EF4-FFF2-40B4-BE49-F238E27FC236}">
                      <a16:creationId xmlns:a16="http://schemas.microsoft.com/office/drawing/2014/main" id="{E6BB9BE6-32CE-77FD-38E4-2051E98B44DD}"/>
                    </a:ext>
                  </a:extLst>
                </p14:cNvPr>
                <p14:cNvContentPartPr/>
                <p14:nvPr/>
              </p14:nvContentPartPr>
              <p14:xfrm>
                <a:off x="10126785" y="3519755"/>
                <a:ext cx="360" cy="360"/>
              </p14:xfrm>
            </p:contentPart>
          </mc:Choice>
          <mc:Fallback xmlns="">
            <p:pic>
              <p:nvPicPr>
                <p:cNvPr id="55" name="Inkt 54">
                  <a:extLst>
                    <a:ext uri="{FF2B5EF4-FFF2-40B4-BE49-F238E27FC236}">
                      <a16:creationId xmlns:a16="http://schemas.microsoft.com/office/drawing/2014/main" id="{E6BB9BE6-32CE-77FD-38E4-2051E98B44D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109145" y="3502115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56" name="Inkt 55">
                  <a:extLst>
                    <a:ext uri="{FF2B5EF4-FFF2-40B4-BE49-F238E27FC236}">
                      <a16:creationId xmlns:a16="http://schemas.microsoft.com/office/drawing/2014/main" id="{6371081D-930F-2A04-6B91-FDA602A11F02}"/>
                    </a:ext>
                  </a:extLst>
                </p14:cNvPr>
                <p14:cNvContentPartPr/>
                <p14:nvPr/>
              </p14:nvContentPartPr>
              <p14:xfrm>
                <a:off x="10038585" y="3588515"/>
                <a:ext cx="360" cy="360"/>
              </p14:xfrm>
            </p:contentPart>
          </mc:Choice>
          <mc:Fallback xmlns="">
            <p:pic>
              <p:nvPicPr>
                <p:cNvPr id="56" name="Inkt 55">
                  <a:extLst>
                    <a:ext uri="{FF2B5EF4-FFF2-40B4-BE49-F238E27FC236}">
                      <a16:creationId xmlns:a16="http://schemas.microsoft.com/office/drawing/2014/main" id="{6371081D-930F-2A04-6B91-FDA602A11F02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10020585" y="3570875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57" name="Inkt 56">
                  <a:extLst>
                    <a:ext uri="{FF2B5EF4-FFF2-40B4-BE49-F238E27FC236}">
                      <a16:creationId xmlns:a16="http://schemas.microsoft.com/office/drawing/2014/main" id="{93375F8A-42CA-37BE-6D15-BBD4B676A92D}"/>
                    </a:ext>
                  </a:extLst>
                </p14:cNvPr>
                <p14:cNvContentPartPr/>
                <p14:nvPr/>
              </p14:nvContentPartPr>
              <p14:xfrm>
                <a:off x="9930225" y="3578435"/>
                <a:ext cx="360" cy="360"/>
              </p14:xfrm>
            </p:contentPart>
          </mc:Choice>
          <mc:Fallback xmlns="">
            <p:pic>
              <p:nvPicPr>
                <p:cNvPr id="57" name="Inkt 56">
                  <a:extLst>
                    <a:ext uri="{FF2B5EF4-FFF2-40B4-BE49-F238E27FC236}">
                      <a16:creationId xmlns:a16="http://schemas.microsoft.com/office/drawing/2014/main" id="{93375F8A-42CA-37BE-6D15-BBD4B676A92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912585" y="3560795"/>
                  <a:ext cx="36000" cy="3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63" name="Inkt 62">
                  <a:extLst>
                    <a:ext uri="{FF2B5EF4-FFF2-40B4-BE49-F238E27FC236}">
                      <a16:creationId xmlns:a16="http://schemas.microsoft.com/office/drawing/2014/main" id="{5185B951-365E-5159-3D6F-D91DD9D76EB7}"/>
                    </a:ext>
                  </a:extLst>
                </p14:cNvPr>
                <p14:cNvContentPartPr/>
                <p14:nvPr/>
              </p14:nvContentPartPr>
              <p14:xfrm>
                <a:off x="9920505" y="3411755"/>
                <a:ext cx="360" cy="360"/>
              </p14:xfrm>
            </p:contentPart>
          </mc:Choice>
          <mc:Fallback xmlns="">
            <p:pic>
              <p:nvPicPr>
                <p:cNvPr id="63" name="Inkt 62">
                  <a:extLst>
                    <a:ext uri="{FF2B5EF4-FFF2-40B4-BE49-F238E27FC236}">
                      <a16:creationId xmlns:a16="http://schemas.microsoft.com/office/drawing/2014/main" id="{5185B951-365E-5159-3D6F-D91DD9D76EB7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857865" y="334875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64" name="Inkt 63">
                  <a:extLst>
                    <a:ext uri="{FF2B5EF4-FFF2-40B4-BE49-F238E27FC236}">
                      <a16:creationId xmlns:a16="http://schemas.microsoft.com/office/drawing/2014/main" id="{0DFDCB11-D661-7048-FAA5-57798559FFD6}"/>
                    </a:ext>
                  </a:extLst>
                </p14:cNvPr>
                <p14:cNvContentPartPr/>
                <p14:nvPr/>
              </p14:nvContentPartPr>
              <p14:xfrm>
                <a:off x="9910785" y="3519755"/>
                <a:ext cx="360" cy="4320"/>
              </p14:xfrm>
            </p:contentPart>
          </mc:Choice>
          <mc:Fallback xmlns="">
            <p:pic>
              <p:nvPicPr>
                <p:cNvPr id="64" name="Inkt 63">
                  <a:extLst>
                    <a:ext uri="{FF2B5EF4-FFF2-40B4-BE49-F238E27FC236}">
                      <a16:creationId xmlns:a16="http://schemas.microsoft.com/office/drawing/2014/main" id="{0DFDCB11-D661-7048-FAA5-57798559FFD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9847785" y="3457115"/>
                  <a:ext cx="126000" cy="12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72" name="Inkt 71">
                  <a:extLst>
                    <a:ext uri="{FF2B5EF4-FFF2-40B4-BE49-F238E27FC236}">
                      <a16:creationId xmlns:a16="http://schemas.microsoft.com/office/drawing/2014/main" id="{D3B36114-F2C5-4D7B-EB37-977B4424CBF3}"/>
                    </a:ext>
                  </a:extLst>
                </p14:cNvPr>
                <p14:cNvContentPartPr/>
                <p14:nvPr/>
              </p14:nvContentPartPr>
              <p14:xfrm>
                <a:off x="10018785" y="3490235"/>
                <a:ext cx="360" cy="360"/>
              </p14:xfrm>
            </p:contentPart>
          </mc:Choice>
          <mc:Fallback xmlns="">
            <p:pic>
              <p:nvPicPr>
                <p:cNvPr id="72" name="Inkt 71">
                  <a:extLst>
                    <a:ext uri="{FF2B5EF4-FFF2-40B4-BE49-F238E27FC236}">
                      <a16:creationId xmlns:a16="http://schemas.microsoft.com/office/drawing/2014/main" id="{D3B36114-F2C5-4D7B-EB37-977B4424CBF3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955785" y="342723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59" name="Inkt 58">
                  <a:extLst>
                    <a:ext uri="{FF2B5EF4-FFF2-40B4-BE49-F238E27FC236}">
                      <a16:creationId xmlns:a16="http://schemas.microsoft.com/office/drawing/2014/main" id="{9C479E13-5C6C-E4C1-C989-6694289FD888}"/>
                    </a:ext>
                  </a:extLst>
                </p14:cNvPr>
                <p14:cNvContentPartPr/>
                <p14:nvPr/>
              </p14:nvContentPartPr>
              <p14:xfrm>
                <a:off x="10117065" y="3293675"/>
                <a:ext cx="360" cy="360"/>
              </p14:xfrm>
            </p:contentPart>
          </mc:Choice>
          <mc:Fallback xmlns="">
            <p:pic>
              <p:nvPicPr>
                <p:cNvPr id="59" name="Inkt 58">
                  <a:extLst>
                    <a:ext uri="{FF2B5EF4-FFF2-40B4-BE49-F238E27FC236}">
                      <a16:creationId xmlns:a16="http://schemas.microsoft.com/office/drawing/2014/main" id="{9C479E13-5C6C-E4C1-C989-6694289FD88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054425" y="323067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60" name="Inkt 59">
                  <a:extLst>
                    <a:ext uri="{FF2B5EF4-FFF2-40B4-BE49-F238E27FC236}">
                      <a16:creationId xmlns:a16="http://schemas.microsoft.com/office/drawing/2014/main" id="{CD6841A3-2019-D365-35EA-01E3C86D1BB4}"/>
                    </a:ext>
                  </a:extLst>
                </p14:cNvPr>
                <p14:cNvContentPartPr/>
                <p14:nvPr/>
              </p14:nvContentPartPr>
              <p14:xfrm>
                <a:off x="10014825" y="3254075"/>
                <a:ext cx="4320" cy="360"/>
              </p14:xfrm>
            </p:contentPart>
          </mc:Choice>
          <mc:Fallback xmlns="">
            <p:pic>
              <p:nvPicPr>
                <p:cNvPr id="60" name="Inkt 59">
                  <a:extLst>
                    <a:ext uri="{FF2B5EF4-FFF2-40B4-BE49-F238E27FC236}">
                      <a16:creationId xmlns:a16="http://schemas.microsoft.com/office/drawing/2014/main" id="{CD6841A3-2019-D365-35EA-01E3C86D1BB4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9952185" y="3191435"/>
                  <a:ext cx="12996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61" name="Inkt 60">
                  <a:extLst>
                    <a:ext uri="{FF2B5EF4-FFF2-40B4-BE49-F238E27FC236}">
                      <a16:creationId xmlns:a16="http://schemas.microsoft.com/office/drawing/2014/main" id="{B2C0DBB1-5746-3719-B732-7BEEEE6F1C85}"/>
                    </a:ext>
                  </a:extLst>
                </p14:cNvPr>
                <p14:cNvContentPartPr/>
                <p14:nvPr/>
              </p14:nvContentPartPr>
              <p14:xfrm>
                <a:off x="9940305" y="3244355"/>
                <a:ext cx="360" cy="360"/>
              </p14:xfrm>
            </p:contentPart>
          </mc:Choice>
          <mc:Fallback xmlns="">
            <p:pic>
              <p:nvPicPr>
                <p:cNvPr id="61" name="Inkt 60">
                  <a:extLst>
                    <a:ext uri="{FF2B5EF4-FFF2-40B4-BE49-F238E27FC236}">
                      <a16:creationId xmlns:a16="http://schemas.microsoft.com/office/drawing/2014/main" id="{B2C0DBB1-5746-3719-B732-7BEEEE6F1C8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877665" y="318171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2">
              <p14:nvContentPartPr>
                <p14:cNvPr id="62" name="Inkt 61">
                  <a:extLst>
                    <a:ext uri="{FF2B5EF4-FFF2-40B4-BE49-F238E27FC236}">
                      <a16:creationId xmlns:a16="http://schemas.microsoft.com/office/drawing/2014/main" id="{2F125EFB-24BA-C560-AC25-051E3A8AA5D6}"/>
                    </a:ext>
                  </a:extLst>
                </p14:cNvPr>
                <p14:cNvContentPartPr/>
                <p14:nvPr/>
              </p14:nvContentPartPr>
              <p14:xfrm>
                <a:off x="9940305" y="3283955"/>
                <a:ext cx="360" cy="360"/>
              </p14:xfrm>
            </p:contentPart>
          </mc:Choice>
          <mc:Fallback xmlns="">
            <p:pic>
              <p:nvPicPr>
                <p:cNvPr id="62" name="Inkt 61">
                  <a:extLst>
                    <a:ext uri="{FF2B5EF4-FFF2-40B4-BE49-F238E27FC236}">
                      <a16:creationId xmlns:a16="http://schemas.microsoft.com/office/drawing/2014/main" id="{2F125EFB-24BA-C560-AC25-051E3A8AA5D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877665" y="322095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69" name="Inkt 68">
                  <a:extLst>
                    <a:ext uri="{FF2B5EF4-FFF2-40B4-BE49-F238E27FC236}">
                      <a16:creationId xmlns:a16="http://schemas.microsoft.com/office/drawing/2014/main" id="{4E9E9810-CCD0-067E-9091-3E9088BCF646}"/>
                    </a:ext>
                  </a:extLst>
                </p14:cNvPr>
                <p14:cNvContentPartPr/>
                <p14:nvPr/>
              </p14:nvContentPartPr>
              <p14:xfrm>
                <a:off x="10068105" y="3234635"/>
                <a:ext cx="360" cy="360"/>
              </p14:xfrm>
            </p:contentPart>
          </mc:Choice>
          <mc:Fallback xmlns="">
            <p:pic>
              <p:nvPicPr>
                <p:cNvPr id="69" name="Inkt 68">
                  <a:extLst>
                    <a:ext uri="{FF2B5EF4-FFF2-40B4-BE49-F238E27FC236}">
                      <a16:creationId xmlns:a16="http://schemas.microsoft.com/office/drawing/2014/main" id="{4E9E9810-CCD0-067E-9091-3E9088BCF64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005465" y="317163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4">
              <p14:nvContentPartPr>
                <p14:cNvPr id="71" name="Inkt 70">
                  <a:extLst>
                    <a:ext uri="{FF2B5EF4-FFF2-40B4-BE49-F238E27FC236}">
                      <a16:creationId xmlns:a16="http://schemas.microsoft.com/office/drawing/2014/main" id="{BBFC2DFE-0015-BE4F-73FA-3D458C63174B}"/>
                    </a:ext>
                  </a:extLst>
                </p14:cNvPr>
                <p14:cNvContentPartPr/>
                <p14:nvPr/>
              </p14:nvContentPartPr>
              <p14:xfrm>
                <a:off x="9930225" y="3234635"/>
                <a:ext cx="360" cy="360"/>
              </p14:xfrm>
            </p:contentPart>
          </mc:Choice>
          <mc:Fallback xmlns="">
            <p:pic>
              <p:nvPicPr>
                <p:cNvPr id="71" name="Inkt 70">
                  <a:extLst>
                    <a:ext uri="{FF2B5EF4-FFF2-40B4-BE49-F238E27FC236}">
                      <a16:creationId xmlns:a16="http://schemas.microsoft.com/office/drawing/2014/main" id="{BBFC2DFE-0015-BE4F-73FA-3D458C63174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867585" y="317163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73" name="Inkt 72">
                  <a:extLst>
                    <a:ext uri="{FF2B5EF4-FFF2-40B4-BE49-F238E27FC236}">
                      <a16:creationId xmlns:a16="http://schemas.microsoft.com/office/drawing/2014/main" id="{053BA3D1-F634-B9D4-D61C-2A8FE11ED68D}"/>
                    </a:ext>
                  </a:extLst>
                </p14:cNvPr>
                <p14:cNvContentPartPr/>
                <p14:nvPr/>
              </p14:nvContentPartPr>
              <p14:xfrm>
                <a:off x="10018785" y="3205115"/>
                <a:ext cx="360" cy="360"/>
              </p14:xfrm>
            </p:contentPart>
          </mc:Choice>
          <mc:Fallback xmlns="">
            <p:pic>
              <p:nvPicPr>
                <p:cNvPr id="73" name="Inkt 72">
                  <a:extLst>
                    <a:ext uri="{FF2B5EF4-FFF2-40B4-BE49-F238E27FC236}">
                      <a16:creationId xmlns:a16="http://schemas.microsoft.com/office/drawing/2014/main" id="{053BA3D1-F634-B9D4-D61C-2A8FE11ED68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9955785" y="314211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76" name="Inkt 75">
                  <a:extLst>
                    <a:ext uri="{FF2B5EF4-FFF2-40B4-BE49-F238E27FC236}">
                      <a16:creationId xmlns:a16="http://schemas.microsoft.com/office/drawing/2014/main" id="{BDE23498-CBF7-033F-7027-2C6189964321}"/>
                    </a:ext>
                  </a:extLst>
                </p14:cNvPr>
                <p14:cNvContentPartPr/>
                <p14:nvPr/>
              </p14:nvContentPartPr>
              <p14:xfrm>
                <a:off x="10185825" y="3352715"/>
                <a:ext cx="360" cy="360"/>
              </p14:xfrm>
            </p:contentPart>
          </mc:Choice>
          <mc:Fallback xmlns="">
            <p:pic>
              <p:nvPicPr>
                <p:cNvPr id="76" name="Inkt 75">
                  <a:extLst>
                    <a:ext uri="{FF2B5EF4-FFF2-40B4-BE49-F238E27FC236}">
                      <a16:creationId xmlns:a16="http://schemas.microsoft.com/office/drawing/2014/main" id="{BDE23498-CBF7-033F-7027-2C6189964321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123185" y="328971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78" name="Inkt 77">
                  <a:extLst>
                    <a:ext uri="{FF2B5EF4-FFF2-40B4-BE49-F238E27FC236}">
                      <a16:creationId xmlns:a16="http://schemas.microsoft.com/office/drawing/2014/main" id="{EE474A45-2DB7-142D-CCF2-F6E4F17203BD}"/>
                    </a:ext>
                  </a:extLst>
                </p14:cNvPr>
                <p14:cNvContentPartPr/>
                <p14:nvPr/>
              </p14:nvContentPartPr>
              <p14:xfrm>
                <a:off x="10274385" y="3381875"/>
                <a:ext cx="360" cy="360"/>
              </p14:xfrm>
            </p:contentPart>
          </mc:Choice>
          <mc:Fallback xmlns="">
            <p:pic>
              <p:nvPicPr>
                <p:cNvPr id="78" name="Inkt 77">
                  <a:extLst>
                    <a:ext uri="{FF2B5EF4-FFF2-40B4-BE49-F238E27FC236}">
                      <a16:creationId xmlns:a16="http://schemas.microsoft.com/office/drawing/2014/main" id="{EE474A45-2DB7-142D-CCF2-F6E4F17203B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211745" y="331923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80" name="Inkt 79">
                  <a:extLst>
                    <a:ext uri="{FF2B5EF4-FFF2-40B4-BE49-F238E27FC236}">
                      <a16:creationId xmlns:a16="http://schemas.microsoft.com/office/drawing/2014/main" id="{A3470476-597B-1B48-3BE7-6CC32F7A6EFF}"/>
                    </a:ext>
                  </a:extLst>
                </p14:cNvPr>
                <p14:cNvContentPartPr/>
                <p14:nvPr/>
              </p14:nvContentPartPr>
              <p14:xfrm>
                <a:off x="10304265" y="3342635"/>
                <a:ext cx="360" cy="360"/>
              </p14:xfrm>
            </p:contentPart>
          </mc:Choice>
          <mc:Fallback xmlns="">
            <p:pic>
              <p:nvPicPr>
                <p:cNvPr id="80" name="Inkt 79">
                  <a:extLst>
                    <a:ext uri="{FF2B5EF4-FFF2-40B4-BE49-F238E27FC236}">
                      <a16:creationId xmlns:a16="http://schemas.microsoft.com/office/drawing/2014/main" id="{A3470476-597B-1B48-3BE7-6CC32F7A6EFF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241265" y="327963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81" name="Inkt 80">
                  <a:extLst>
                    <a:ext uri="{FF2B5EF4-FFF2-40B4-BE49-F238E27FC236}">
                      <a16:creationId xmlns:a16="http://schemas.microsoft.com/office/drawing/2014/main" id="{5BFC2B8B-9616-02F2-09F0-3949684C384B}"/>
                    </a:ext>
                  </a:extLst>
                </p14:cNvPr>
                <p14:cNvContentPartPr/>
                <p14:nvPr/>
              </p14:nvContentPartPr>
              <p14:xfrm>
                <a:off x="10156665" y="3362435"/>
                <a:ext cx="360" cy="360"/>
              </p14:xfrm>
            </p:contentPart>
          </mc:Choice>
          <mc:Fallback xmlns="">
            <p:pic>
              <p:nvPicPr>
                <p:cNvPr id="81" name="Inkt 80">
                  <a:extLst>
                    <a:ext uri="{FF2B5EF4-FFF2-40B4-BE49-F238E27FC236}">
                      <a16:creationId xmlns:a16="http://schemas.microsoft.com/office/drawing/2014/main" id="{5BFC2B8B-9616-02F2-09F0-3949684C384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093665" y="329943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83" name="Inkt 82">
                  <a:extLst>
                    <a:ext uri="{FF2B5EF4-FFF2-40B4-BE49-F238E27FC236}">
                      <a16:creationId xmlns:a16="http://schemas.microsoft.com/office/drawing/2014/main" id="{17B15E92-5144-9864-D86F-872592E693BA}"/>
                    </a:ext>
                  </a:extLst>
                </p14:cNvPr>
                <p14:cNvContentPartPr/>
                <p14:nvPr/>
              </p14:nvContentPartPr>
              <p14:xfrm>
                <a:off x="10549785" y="3421475"/>
                <a:ext cx="360" cy="360"/>
              </p14:xfrm>
            </p:contentPart>
          </mc:Choice>
          <mc:Fallback xmlns="">
            <p:pic>
              <p:nvPicPr>
                <p:cNvPr id="83" name="Inkt 82">
                  <a:extLst>
                    <a:ext uri="{FF2B5EF4-FFF2-40B4-BE49-F238E27FC236}">
                      <a16:creationId xmlns:a16="http://schemas.microsoft.com/office/drawing/2014/main" id="{17B15E92-5144-9864-D86F-872592E693B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487145" y="335847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84" name="Inkt 83">
                  <a:extLst>
                    <a:ext uri="{FF2B5EF4-FFF2-40B4-BE49-F238E27FC236}">
                      <a16:creationId xmlns:a16="http://schemas.microsoft.com/office/drawing/2014/main" id="{49A7B098-E5E4-402A-3C75-32462CDFC4CD}"/>
                    </a:ext>
                  </a:extLst>
                </p14:cNvPr>
                <p14:cNvContentPartPr/>
                <p14:nvPr/>
              </p14:nvContentPartPr>
              <p14:xfrm>
                <a:off x="10520265" y="3421475"/>
                <a:ext cx="360" cy="360"/>
              </p14:xfrm>
            </p:contentPart>
          </mc:Choice>
          <mc:Fallback xmlns="">
            <p:pic>
              <p:nvPicPr>
                <p:cNvPr id="84" name="Inkt 83">
                  <a:extLst>
                    <a:ext uri="{FF2B5EF4-FFF2-40B4-BE49-F238E27FC236}">
                      <a16:creationId xmlns:a16="http://schemas.microsoft.com/office/drawing/2014/main" id="{49A7B098-E5E4-402A-3C75-32462CDFC4C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457625" y="335847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85" name="Inkt 84">
                  <a:extLst>
                    <a:ext uri="{FF2B5EF4-FFF2-40B4-BE49-F238E27FC236}">
                      <a16:creationId xmlns:a16="http://schemas.microsoft.com/office/drawing/2014/main" id="{671CFC07-AC66-017D-2016-40FA15883FD6}"/>
                    </a:ext>
                  </a:extLst>
                </p14:cNvPr>
                <p14:cNvContentPartPr/>
                <p14:nvPr/>
              </p14:nvContentPartPr>
              <p14:xfrm>
                <a:off x="10549785" y="3421475"/>
                <a:ext cx="360" cy="360"/>
              </p14:xfrm>
            </p:contentPart>
          </mc:Choice>
          <mc:Fallback xmlns="">
            <p:pic>
              <p:nvPicPr>
                <p:cNvPr id="85" name="Inkt 84">
                  <a:extLst>
                    <a:ext uri="{FF2B5EF4-FFF2-40B4-BE49-F238E27FC236}">
                      <a16:creationId xmlns:a16="http://schemas.microsoft.com/office/drawing/2014/main" id="{671CFC07-AC66-017D-2016-40FA15883FD6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487145" y="335847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86" name="Inkt 85">
                  <a:extLst>
                    <a:ext uri="{FF2B5EF4-FFF2-40B4-BE49-F238E27FC236}">
                      <a16:creationId xmlns:a16="http://schemas.microsoft.com/office/drawing/2014/main" id="{6811F041-D51C-B123-23F0-B263FA9BCBF2}"/>
                    </a:ext>
                  </a:extLst>
                </p14:cNvPr>
                <p14:cNvContentPartPr/>
                <p14:nvPr/>
              </p14:nvContentPartPr>
              <p14:xfrm>
                <a:off x="10558065" y="3352715"/>
                <a:ext cx="2160" cy="360"/>
              </p14:xfrm>
            </p:contentPart>
          </mc:Choice>
          <mc:Fallback xmlns="">
            <p:pic>
              <p:nvPicPr>
                <p:cNvPr id="86" name="Inkt 85">
                  <a:extLst>
                    <a:ext uri="{FF2B5EF4-FFF2-40B4-BE49-F238E27FC236}">
                      <a16:creationId xmlns:a16="http://schemas.microsoft.com/office/drawing/2014/main" id="{6811F041-D51C-B123-23F0-B263FA9BCBF2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10495425" y="3289715"/>
                  <a:ext cx="1278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87" name="Inkt 86">
                  <a:extLst>
                    <a:ext uri="{FF2B5EF4-FFF2-40B4-BE49-F238E27FC236}">
                      <a16:creationId xmlns:a16="http://schemas.microsoft.com/office/drawing/2014/main" id="{4F494731-3049-A5A5-D7E2-692C22817C0D}"/>
                    </a:ext>
                  </a:extLst>
                </p14:cNvPr>
                <p14:cNvContentPartPr/>
                <p14:nvPr/>
              </p14:nvContentPartPr>
              <p14:xfrm>
                <a:off x="10382385" y="3401675"/>
                <a:ext cx="360" cy="360"/>
              </p14:xfrm>
            </p:contentPart>
          </mc:Choice>
          <mc:Fallback xmlns="">
            <p:pic>
              <p:nvPicPr>
                <p:cNvPr id="87" name="Inkt 86">
                  <a:extLst>
                    <a:ext uri="{FF2B5EF4-FFF2-40B4-BE49-F238E27FC236}">
                      <a16:creationId xmlns:a16="http://schemas.microsoft.com/office/drawing/2014/main" id="{4F494731-3049-A5A5-D7E2-692C22817C0D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10319745" y="333903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" name="Groep 112">
            <a:extLst>
              <a:ext uri="{FF2B5EF4-FFF2-40B4-BE49-F238E27FC236}">
                <a16:creationId xmlns:a16="http://schemas.microsoft.com/office/drawing/2014/main" id="{06DAB4FB-4409-E124-400F-2C6E8CA14FDF}"/>
              </a:ext>
            </a:extLst>
          </p:cNvPr>
          <p:cNvGrpSpPr/>
          <p:nvPr/>
        </p:nvGrpSpPr>
        <p:grpSpPr>
          <a:xfrm>
            <a:off x="10166385" y="3205115"/>
            <a:ext cx="491760" cy="285480"/>
            <a:chOff x="10166385" y="3205115"/>
            <a:chExt cx="491760" cy="28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89" name="Inkt 88">
                  <a:extLst>
                    <a:ext uri="{FF2B5EF4-FFF2-40B4-BE49-F238E27FC236}">
                      <a16:creationId xmlns:a16="http://schemas.microsoft.com/office/drawing/2014/main" id="{82CCAD4B-0640-C181-7B92-9488BDA96560}"/>
                    </a:ext>
                  </a:extLst>
                </p14:cNvPr>
                <p14:cNvContentPartPr/>
                <p14:nvPr/>
              </p14:nvContentPartPr>
              <p14:xfrm>
                <a:off x="10185825" y="3283955"/>
                <a:ext cx="360" cy="2160"/>
              </p14:xfrm>
            </p:contentPart>
          </mc:Choice>
          <mc:Fallback xmlns="">
            <p:pic>
              <p:nvPicPr>
                <p:cNvPr id="89" name="Inkt 88">
                  <a:extLst>
                    <a:ext uri="{FF2B5EF4-FFF2-40B4-BE49-F238E27FC236}">
                      <a16:creationId xmlns:a16="http://schemas.microsoft.com/office/drawing/2014/main" id="{82CCAD4B-0640-C181-7B92-9488BDA9656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10123185" y="3220955"/>
                  <a:ext cx="1260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90" name="Inkt 89">
                  <a:extLst>
                    <a:ext uri="{FF2B5EF4-FFF2-40B4-BE49-F238E27FC236}">
                      <a16:creationId xmlns:a16="http://schemas.microsoft.com/office/drawing/2014/main" id="{CDE7C467-2293-91E9-C972-54CF333878F9}"/>
                    </a:ext>
                  </a:extLst>
                </p14:cNvPr>
                <p14:cNvContentPartPr/>
                <p14:nvPr/>
              </p14:nvContentPartPr>
              <p14:xfrm>
                <a:off x="10195905" y="3381875"/>
                <a:ext cx="2160" cy="360"/>
              </p14:xfrm>
            </p:contentPart>
          </mc:Choice>
          <mc:Fallback xmlns="">
            <p:pic>
              <p:nvPicPr>
                <p:cNvPr id="90" name="Inkt 89">
                  <a:extLst>
                    <a:ext uri="{FF2B5EF4-FFF2-40B4-BE49-F238E27FC236}">
                      <a16:creationId xmlns:a16="http://schemas.microsoft.com/office/drawing/2014/main" id="{CDE7C467-2293-91E9-C972-54CF333878F9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133265" y="3319235"/>
                  <a:ext cx="1278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91" name="Inkt 90">
                  <a:extLst>
                    <a:ext uri="{FF2B5EF4-FFF2-40B4-BE49-F238E27FC236}">
                      <a16:creationId xmlns:a16="http://schemas.microsoft.com/office/drawing/2014/main" id="{63938FB8-FD16-8FA1-8CFD-F370CDA69EB0}"/>
                    </a:ext>
                  </a:extLst>
                </p14:cNvPr>
                <p14:cNvContentPartPr/>
                <p14:nvPr/>
              </p14:nvContentPartPr>
              <p14:xfrm>
                <a:off x="10235145" y="3490235"/>
                <a:ext cx="360" cy="360"/>
              </p14:xfrm>
            </p:contentPart>
          </mc:Choice>
          <mc:Fallback xmlns="">
            <p:pic>
              <p:nvPicPr>
                <p:cNvPr id="91" name="Inkt 90">
                  <a:extLst>
                    <a:ext uri="{FF2B5EF4-FFF2-40B4-BE49-F238E27FC236}">
                      <a16:creationId xmlns:a16="http://schemas.microsoft.com/office/drawing/2014/main" id="{63938FB8-FD16-8FA1-8CFD-F370CDA69EB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172145" y="342723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92" name="Inkt 91">
                  <a:extLst>
                    <a:ext uri="{FF2B5EF4-FFF2-40B4-BE49-F238E27FC236}">
                      <a16:creationId xmlns:a16="http://schemas.microsoft.com/office/drawing/2014/main" id="{D3F5657D-5269-3D1B-648E-0882818F7190}"/>
                    </a:ext>
                  </a:extLst>
                </p14:cNvPr>
                <p14:cNvContentPartPr/>
                <p14:nvPr/>
              </p14:nvContentPartPr>
              <p14:xfrm>
                <a:off x="10304265" y="3323195"/>
                <a:ext cx="360" cy="360"/>
              </p14:xfrm>
            </p:contentPart>
          </mc:Choice>
          <mc:Fallback xmlns="">
            <p:pic>
              <p:nvPicPr>
                <p:cNvPr id="92" name="Inkt 91">
                  <a:extLst>
                    <a:ext uri="{FF2B5EF4-FFF2-40B4-BE49-F238E27FC236}">
                      <a16:creationId xmlns:a16="http://schemas.microsoft.com/office/drawing/2014/main" id="{D3F5657D-5269-3D1B-648E-0882818F7190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241265" y="326055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93" name="Inkt 92">
                  <a:extLst>
                    <a:ext uri="{FF2B5EF4-FFF2-40B4-BE49-F238E27FC236}">
                      <a16:creationId xmlns:a16="http://schemas.microsoft.com/office/drawing/2014/main" id="{CC33D415-B546-C562-599E-D06C27022467}"/>
                    </a:ext>
                  </a:extLst>
                </p14:cNvPr>
                <p14:cNvContentPartPr/>
                <p14:nvPr/>
              </p14:nvContentPartPr>
              <p14:xfrm>
                <a:off x="10353225" y="3332915"/>
                <a:ext cx="360" cy="2160"/>
              </p14:xfrm>
            </p:contentPart>
          </mc:Choice>
          <mc:Fallback xmlns="">
            <p:pic>
              <p:nvPicPr>
                <p:cNvPr id="93" name="Inkt 92">
                  <a:extLst>
                    <a:ext uri="{FF2B5EF4-FFF2-40B4-BE49-F238E27FC236}">
                      <a16:creationId xmlns:a16="http://schemas.microsoft.com/office/drawing/2014/main" id="{CC33D415-B546-C562-599E-D06C27022467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290225" y="3270275"/>
                  <a:ext cx="1260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94" name="Inkt 93">
                  <a:extLst>
                    <a:ext uri="{FF2B5EF4-FFF2-40B4-BE49-F238E27FC236}">
                      <a16:creationId xmlns:a16="http://schemas.microsoft.com/office/drawing/2014/main" id="{893172C9-EBD5-ED2C-57CF-5D43057705ED}"/>
                    </a:ext>
                  </a:extLst>
                </p14:cNvPr>
                <p14:cNvContentPartPr/>
                <p14:nvPr/>
              </p14:nvContentPartPr>
              <p14:xfrm>
                <a:off x="10353225" y="3401675"/>
                <a:ext cx="360" cy="360"/>
              </p14:xfrm>
            </p:contentPart>
          </mc:Choice>
          <mc:Fallback xmlns="">
            <p:pic>
              <p:nvPicPr>
                <p:cNvPr id="94" name="Inkt 93">
                  <a:extLst>
                    <a:ext uri="{FF2B5EF4-FFF2-40B4-BE49-F238E27FC236}">
                      <a16:creationId xmlns:a16="http://schemas.microsoft.com/office/drawing/2014/main" id="{893172C9-EBD5-ED2C-57CF-5D43057705ED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290225" y="333903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95" name="Inkt 94">
                  <a:extLst>
                    <a:ext uri="{FF2B5EF4-FFF2-40B4-BE49-F238E27FC236}">
                      <a16:creationId xmlns:a16="http://schemas.microsoft.com/office/drawing/2014/main" id="{DFBBAA98-E84E-C61B-4225-397BBB7283FA}"/>
                    </a:ext>
                  </a:extLst>
                </p14:cNvPr>
                <p14:cNvContentPartPr/>
                <p14:nvPr/>
              </p14:nvContentPartPr>
              <p14:xfrm>
                <a:off x="10392465" y="3480515"/>
                <a:ext cx="360" cy="360"/>
              </p14:xfrm>
            </p:contentPart>
          </mc:Choice>
          <mc:Fallback xmlns="">
            <p:pic>
              <p:nvPicPr>
                <p:cNvPr id="95" name="Inkt 94">
                  <a:extLst>
                    <a:ext uri="{FF2B5EF4-FFF2-40B4-BE49-F238E27FC236}">
                      <a16:creationId xmlns:a16="http://schemas.microsoft.com/office/drawing/2014/main" id="{DFBBAA98-E84E-C61B-4225-397BBB7283FA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329825" y="341751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96" name="Inkt 95">
                  <a:extLst>
                    <a:ext uri="{FF2B5EF4-FFF2-40B4-BE49-F238E27FC236}">
                      <a16:creationId xmlns:a16="http://schemas.microsoft.com/office/drawing/2014/main" id="{9D94744F-A3EB-9AB7-10EA-1C5B6D51E972}"/>
                    </a:ext>
                  </a:extLst>
                </p14:cNvPr>
                <p14:cNvContentPartPr/>
                <p14:nvPr/>
              </p14:nvContentPartPr>
              <p14:xfrm>
                <a:off x="10481025" y="3470435"/>
                <a:ext cx="360" cy="360"/>
              </p14:xfrm>
            </p:contentPart>
          </mc:Choice>
          <mc:Fallback xmlns="">
            <p:pic>
              <p:nvPicPr>
                <p:cNvPr id="96" name="Inkt 95">
                  <a:extLst>
                    <a:ext uri="{FF2B5EF4-FFF2-40B4-BE49-F238E27FC236}">
                      <a16:creationId xmlns:a16="http://schemas.microsoft.com/office/drawing/2014/main" id="{9D94744F-A3EB-9AB7-10EA-1C5B6D51E972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418385" y="340779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97" name="Inkt 96">
                  <a:extLst>
                    <a:ext uri="{FF2B5EF4-FFF2-40B4-BE49-F238E27FC236}">
                      <a16:creationId xmlns:a16="http://schemas.microsoft.com/office/drawing/2014/main" id="{0363DA37-5168-A021-B7FF-DE9125420543}"/>
                    </a:ext>
                  </a:extLst>
                </p14:cNvPr>
                <p14:cNvContentPartPr/>
                <p14:nvPr/>
              </p14:nvContentPartPr>
              <p14:xfrm>
                <a:off x="10559865" y="3470435"/>
                <a:ext cx="2160" cy="360"/>
              </p14:xfrm>
            </p:contentPart>
          </mc:Choice>
          <mc:Fallback xmlns="">
            <p:pic>
              <p:nvPicPr>
                <p:cNvPr id="97" name="Inkt 96">
                  <a:extLst>
                    <a:ext uri="{FF2B5EF4-FFF2-40B4-BE49-F238E27FC236}">
                      <a16:creationId xmlns:a16="http://schemas.microsoft.com/office/drawing/2014/main" id="{0363DA37-5168-A021-B7FF-DE9125420543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496865" y="3407795"/>
                  <a:ext cx="1278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98" name="Inkt 97">
                  <a:extLst>
                    <a:ext uri="{FF2B5EF4-FFF2-40B4-BE49-F238E27FC236}">
                      <a16:creationId xmlns:a16="http://schemas.microsoft.com/office/drawing/2014/main" id="{B2AECC5A-CBDF-0E81-DD26-B6146542F208}"/>
                    </a:ext>
                  </a:extLst>
                </p14:cNvPr>
                <p14:cNvContentPartPr/>
                <p14:nvPr/>
              </p14:nvContentPartPr>
              <p14:xfrm>
                <a:off x="10648425" y="3421475"/>
                <a:ext cx="360" cy="360"/>
              </p14:xfrm>
            </p:contentPart>
          </mc:Choice>
          <mc:Fallback xmlns="">
            <p:pic>
              <p:nvPicPr>
                <p:cNvPr id="98" name="Inkt 97">
                  <a:extLst>
                    <a:ext uri="{FF2B5EF4-FFF2-40B4-BE49-F238E27FC236}">
                      <a16:creationId xmlns:a16="http://schemas.microsoft.com/office/drawing/2014/main" id="{B2AECC5A-CBDF-0E81-DD26-B6146542F208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585425" y="335847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99" name="Inkt 98">
                  <a:extLst>
                    <a:ext uri="{FF2B5EF4-FFF2-40B4-BE49-F238E27FC236}">
                      <a16:creationId xmlns:a16="http://schemas.microsoft.com/office/drawing/2014/main" id="{5FEAE31A-6089-5B79-7E41-D81C4529C02D}"/>
                    </a:ext>
                  </a:extLst>
                </p14:cNvPr>
                <p14:cNvContentPartPr/>
                <p14:nvPr/>
              </p14:nvContentPartPr>
              <p14:xfrm>
                <a:off x="10657785" y="3399875"/>
                <a:ext cx="360" cy="2160"/>
              </p14:xfrm>
            </p:contentPart>
          </mc:Choice>
          <mc:Fallback xmlns="">
            <p:pic>
              <p:nvPicPr>
                <p:cNvPr id="99" name="Inkt 98">
                  <a:extLst>
                    <a:ext uri="{FF2B5EF4-FFF2-40B4-BE49-F238E27FC236}">
                      <a16:creationId xmlns:a16="http://schemas.microsoft.com/office/drawing/2014/main" id="{5FEAE31A-6089-5B79-7E41-D81C4529C02D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10595145" y="3337235"/>
                  <a:ext cx="1260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00" name="Inkt 99">
                  <a:extLst>
                    <a:ext uri="{FF2B5EF4-FFF2-40B4-BE49-F238E27FC236}">
                      <a16:creationId xmlns:a16="http://schemas.microsoft.com/office/drawing/2014/main" id="{7E405BEE-B4B0-6962-FBBC-A2B2B96C22FC}"/>
                    </a:ext>
                  </a:extLst>
                </p14:cNvPr>
                <p14:cNvContentPartPr/>
                <p14:nvPr/>
              </p14:nvContentPartPr>
              <p14:xfrm>
                <a:off x="10618545" y="3234635"/>
                <a:ext cx="360" cy="360"/>
              </p14:xfrm>
            </p:contentPart>
          </mc:Choice>
          <mc:Fallback xmlns="">
            <p:pic>
              <p:nvPicPr>
                <p:cNvPr id="100" name="Inkt 99">
                  <a:extLst>
                    <a:ext uri="{FF2B5EF4-FFF2-40B4-BE49-F238E27FC236}">
                      <a16:creationId xmlns:a16="http://schemas.microsoft.com/office/drawing/2014/main" id="{7E405BEE-B4B0-6962-FBBC-A2B2B96C22FC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555545" y="317163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01" name="Inkt 100">
                  <a:extLst>
                    <a:ext uri="{FF2B5EF4-FFF2-40B4-BE49-F238E27FC236}">
                      <a16:creationId xmlns:a16="http://schemas.microsoft.com/office/drawing/2014/main" id="{118E1A24-9824-A765-2E98-46966D72158C}"/>
                    </a:ext>
                  </a:extLst>
                </p14:cNvPr>
                <p14:cNvContentPartPr/>
                <p14:nvPr/>
              </p14:nvContentPartPr>
              <p14:xfrm>
                <a:off x="10569585" y="3205115"/>
                <a:ext cx="360" cy="360"/>
              </p14:xfrm>
            </p:contentPart>
          </mc:Choice>
          <mc:Fallback xmlns="">
            <p:pic>
              <p:nvPicPr>
                <p:cNvPr id="101" name="Inkt 100">
                  <a:extLst>
                    <a:ext uri="{FF2B5EF4-FFF2-40B4-BE49-F238E27FC236}">
                      <a16:creationId xmlns:a16="http://schemas.microsoft.com/office/drawing/2014/main" id="{118E1A24-9824-A765-2E98-46966D72158C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506585" y="314211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02" name="Inkt 101">
                  <a:extLst>
                    <a:ext uri="{FF2B5EF4-FFF2-40B4-BE49-F238E27FC236}">
                      <a16:creationId xmlns:a16="http://schemas.microsoft.com/office/drawing/2014/main" id="{F712ED11-A5A3-5E3E-17CD-AA862E42058A}"/>
                    </a:ext>
                  </a:extLst>
                </p14:cNvPr>
                <p14:cNvContentPartPr/>
                <p14:nvPr/>
              </p14:nvContentPartPr>
              <p14:xfrm>
                <a:off x="10547985" y="3205115"/>
                <a:ext cx="2160" cy="360"/>
              </p14:xfrm>
            </p:contentPart>
          </mc:Choice>
          <mc:Fallback xmlns="">
            <p:pic>
              <p:nvPicPr>
                <p:cNvPr id="102" name="Inkt 101">
                  <a:extLst>
                    <a:ext uri="{FF2B5EF4-FFF2-40B4-BE49-F238E27FC236}">
                      <a16:creationId xmlns:a16="http://schemas.microsoft.com/office/drawing/2014/main" id="{F712ED11-A5A3-5E3E-17CD-AA862E42058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485345" y="3142115"/>
                  <a:ext cx="1278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03" name="Inkt 102">
                  <a:extLst>
                    <a:ext uri="{FF2B5EF4-FFF2-40B4-BE49-F238E27FC236}">
                      <a16:creationId xmlns:a16="http://schemas.microsoft.com/office/drawing/2014/main" id="{8D24F690-0DF2-E1D6-9387-3BF9F7008821}"/>
                    </a:ext>
                  </a:extLst>
                </p14:cNvPr>
                <p14:cNvContentPartPr/>
                <p14:nvPr/>
              </p14:nvContentPartPr>
              <p14:xfrm>
                <a:off x="10441785" y="3215195"/>
                <a:ext cx="360" cy="360"/>
              </p14:xfrm>
            </p:contentPart>
          </mc:Choice>
          <mc:Fallback xmlns="">
            <p:pic>
              <p:nvPicPr>
                <p:cNvPr id="103" name="Inkt 102">
                  <a:extLst>
                    <a:ext uri="{FF2B5EF4-FFF2-40B4-BE49-F238E27FC236}">
                      <a16:creationId xmlns:a16="http://schemas.microsoft.com/office/drawing/2014/main" id="{8D24F690-0DF2-E1D6-9387-3BF9F7008821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378785" y="315219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04" name="Inkt 103">
                  <a:extLst>
                    <a:ext uri="{FF2B5EF4-FFF2-40B4-BE49-F238E27FC236}">
                      <a16:creationId xmlns:a16="http://schemas.microsoft.com/office/drawing/2014/main" id="{2F607915-6FD4-9488-AEF9-72E17FB4BC7A}"/>
                    </a:ext>
                  </a:extLst>
                </p14:cNvPr>
                <p14:cNvContentPartPr/>
                <p14:nvPr/>
              </p14:nvContentPartPr>
              <p14:xfrm>
                <a:off x="10361145" y="3215195"/>
                <a:ext cx="2160" cy="360"/>
              </p14:xfrm>
            </p:contentPart>
          </mc:Choice>
          <mc:Fallback xmlns="">
            <p:pic>
              <p:nvPicPr>
                <p:cNvPr id="104" name="Inkt 103">
                  <a:extLst>
                    <a:ext uri="{FF2B5EF4-FFF2-40B4-BE49-F238E27FC236}">
                      <a16:creationId xmlns:a16="http://schemas.microsoft.com/office/drawing/2014/main" id="{2F607915-6FD4-9488-AEF9-72E17FB4BC7A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10298505" y="3152195"/>
                  <a:ext cx="1278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05" name="Inkt 104">
                  <a:extLst>
                    <a:ext uri="{FF2B5EF4-FFF2-40B4-BE49-F238E27FC236}">
                      <a16:creationId xmlns:a16="http://schemas.microsoft.com/office/drawing/2014/main" id="{0164B13C-D882-3CA1-81DD-0AEF222F03D4}"/>
                    </a:ext>
                  </a:extLst>
                </p14:cNvPr>
                <p14:cNvContentPartPr/>
                <p14:nvPr/>
              </p14:nvContentPartPr>
              <p14:xfrm>
                <a:off x="10282665" y="3224915"/>
                <a:ext cx="2160" cy="2160"/>
              </p14:xfrm>
            </p:contentPart>
          </mc:Choice>
          <mc:Fallback xmlns="">
            <p:pic>
              <p:nvPicPr>
                <p:cNvPr id="105" name="Inkt 104">
                  <a:extLst>
                    <a:ext uri="{FF2B5EF4-FFF2-40B4-BE49-F238E27FC236}">
                      <a16:creationId xmlns:a16="http://schemas.microsoft.com/office/drawing/2014/main" id="{0164B13C-D882-3CA1-81DD-0AEF222F03D4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0220025" y="3161915"/>
                  <a:ext cx="127800" cy="12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06" name="Inkt 105">
                  <a:extLst>
                    <a:ext uri="{FF2B5EF4-FFF2-40B4-BE49-F238E27FC236}">
                      <a16:creationId xmlns:a16="http://schemas.microsoft.com/office/drawing/2014/main" id="{32E66615-124A-C3EB-9CAB-672287BF111B}"/>
                    </a:ext>
                  </a:extLst>
                </p14:cNvPr>
                <p14:cNvContentPartPr/>
                <p14:nvPr/>
              </p14:nvContentPartPr>
              <p14:xfrm>
                <a:off x="10166385" y="3264155"/>
                <a:ext cx="360" cy="360"/>
              </p14:xfrm>
            </p:contentPart>
          </mc:Choice>
          <mc:Fallback xmlns="">
            <p:pic>
              <p:nvPicPr>
                <p:cNvPr id="106" name="Inkt 105">
                  <a:extLst>
                    <a:ext uri="{FF2B5EF4-FFF2-40B4-BE49-F238E27FC236}">
                      <a16:creationId xmlns:a16="http://schemas.microsoft.com/office/drawing/2014/main" id="{32E66615-124A-C3EB-9CAB-672287BF111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103385" y="320151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07" name="Inkt 106">
                  <a:extLst>
                    <a:ext uri="{FF2B5EF4-FFF2-40B4-BE49-F238E27FC236}">
                      <a16:creationId xmlns:a16="http://schemas.microsoft.com/office/drawing/2014/main" id="{4953257D-9DE8-DBA4-4380-FABB86B53EE6}"/>
                    </a:ext>
                  </a:extLst>
                </p14:cNvPr>
                <p14:cNvContentPartPr/>
                <p14:nvPr/>
              </p14:nvContentPartPr>
              <p14:xfrm>
                <a:off x="10441785" y="3362435"/>
                <a:ext cx="360" cy="360"/>
              </p14:xfrm>
            </p:contentPart>
          </mc:Choice>
          <mc:Fallback xmlns="">
            <p:pic>
              <p:nvPicPr>
                <p:cNvPr id="107" name="Inkt 106">
                  <a:extLst>
                    <a:ext uri="{FF2B5EF4-FFF2-40B4-BE49-F238E27FC236}">
                      <a16:creationId xmlns:a16="http://schemas.microsoft.com/office/drawing/2014/main" id="{4953257D-9DE8-DBA4-4380-FABB86B53EE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378785" y="329943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08" name="Inkt 107">
                  <a:extLst>
                    <a:ext uri="{FF2B5EF4-FFF2-40B4-BE49-F238E27FC236}">
                      <a16:creationId xmlns:a16="http://schemas.microsoft.com/office/drawing/2014/main" id="{00B91A14-9563-D73D-9531-D3472C9C4C74}"/>
                    </a:ext>
                  </a:extLst>
                </p14:cNvPr>
                <p14:cNvContentPartPr/>
                <p14:nvPr/>
              </p14:nvContentPartPr>
              <p14:xfrm>
                <a:off x="10500825" y="3362435"/>
                <a:ext cx="2160" cy="360"/>
              </p14:xfrm>
            </p:contentPart>
          </mc:Choice>
          <mc:Fallback xmlns="">
            <p:pic>
              <p:nvPicPr>
                <p:cNvPr id="108" name="Inkt 107">
                  <a:extLst>
                    <a:ext uri="{FF2B5EF4-FFF2-40B4-BE49-F238E27FC236}">
                      <a16:creationId xmlns:a16="http://schemas.microsoft.com/office/drawing/2014/main" id="{00B91A14-9563-D73D-9531-D3472C9C4C74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10437825" y="3299435"/>
                  <a:ext cx="1278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09" name="Inkt 108">
                  <a:extLst>
                    <a:ext uri="{FF2B5EF4-FFF2-40B4-BE49-F238E27FC236}">
                      <a16:creationId xmlns:a16="http://schemas.microsoft.com/office/drawing/2014/main" id="{19E4D140-027E-D562-6BE1-7679613AE3CF}"/>
                    </a:ext>
                  </a:extLst>
                </p14:cNvPr>
                <p14:cNvContentPartPr/>
                <p14:nvPr/>
              </p14:nvContentPartPr>
              <p14:xfrm>
                <a:off x="10540065" y="3362435"/>
                <a:ext cx="19800" cy="360"/>
              </p14:xfrm>
            </p:contentPart>
          </mc:Choice>
          <mc:Fallback xmlns="">
            <p:pic>
              <p:nvPicPr>
                <p:cNvPr id="109" name="Inkt 108">
                  <a:extLst>
                    <a:ext uri="{FF2B5EF4-FFF2-40B4-BE49-F238E27FC236}">
                      <a16:creationId xmlns:a16="http://schemas.microsoft.com/office/drawing/2014/main" id="{19E4D140-027E-D562-6BE1-7679613AE3CF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0477425" y="3299435"/>
                  <a:ext cx="1454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10" name="Inkt 109">
                  <a:extLst>
                    <a:ext uri="{FF2B5EF4-FFF2-40B4-BE49-F238E27FC236}">
                      <a16:creationId xmlns:a16="http://schemas.microsoft.com/office/drawing/2014/main" id="{B6E877FD-B07E-0A34-068B-FF5862CA93A6}"/>
                    </a:ext>
                  </a:extLst>
                </p14:cNvPr>
                <p14:cNvContentPartPr/>
                <p14:nvPr/>
              </p14:nvContentPartPr>
              <p14:xfrm>
                <a:off x="10579665" y="3362435"/>
                <a:ext cx="360" cy="360"/>
              </p14:xfrm>
            </p:contentPart>
          </mc:Choice>
          <mc:Fallback xmlns="">
            <p:pic>
              <p:nvPicPr>
                <p:cNvPr id="110" name="Inkt 109">
                  <a:extLst>
                    <a:ext uri="{FF2B5EF4-FFF2-40B4-BE49-F238E27FC236}">
                      <a16:creationId xmlns:a16="http://schemas.microsoft.com/office/drawing/2014/main" id="{B6E877FD-B07E-0A34-068B-FF5862CA93A6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516665" y="329943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12" name="Inkt 111">
                  <a:extLst>
                    <a:ext uri="{FF2B5EF4-FFF2-40B4-BE49-F238E27FC236}">
                      <a16:creationId xmlns:a16="http://schemas.microsoft.com/office/drawing/2014/main" id="{A7EADC5F-D438-C176-1CE8-DF3BC4E30A7B}"/>
                    </a:ext>
                  </a:extLst>
                </p14:cNvPr>
                <p14:cNvContentPartPr/>
                <p14:nvPr/>
              </p14:nvContentPartPr>
              <p14:xfrm>
                <a:off x="10648425" y="3362435"/>
                <a:ext cx="360" cy="360"/>
              </p14:xfrm>
            </p:contentPart>
          </mc:Choice>
          <mc:Fallback xmlns="">
            <p:pic>
              <p:nvPicPr>
                <p:cNvPr id="112" name="Inkt 111">
                  <a:extLst>
                    <a:ext uri="{FF2B5EF4-FFF2-40B4-BE49-F238E27FC236}">
                      <a16:creationId xmlns:a16="http://schemas.microsoft.com/office/drawing/2014/main" id="{A7EADC5F-D438-C176-1CE8-DF3BC4E30A7B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10585425" y="3299435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045940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4B4B4-6D5F-12C6-7A7E-904023794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C0E26A5-2EBE-4E36-799B-F055B0E9E86C}"/>
              </a:ext>
            </a:extLst>
          </p:cNvPr>
          <p:cNvSpPr txBox="1"/>
          <p:nvPr/>
        </p:nvSpPr>
        <p:spPr>
          <a:xfrm>
            <a:off x="671513" y="2112116"/>
            <a:ext cx="7155816" cy="2492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9393">
              <a:spcAft>
                <a:spcPts val="600"/>
              </a:spcAft>
            </a:pPr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Grote hinder 2</a:t>
            </a:r>
          </a:p>
          <a:p>
            <a:pPr marL="359393">
              <a:spcAft>
                <a:spcPts val="600"/>
              </a:spcAft>
            </a:pPr>
            <a:endParaRPr lang="en-US" b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6343">
              <a:spcAft>
                <a:spcPts val="600"/>
              </a:spcAft>
            </a:pP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31/10/26 - 08/11/26  </a:t>
            </a:r>
            <a:r>
              <a:rPr lang="en-US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i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Herfstvakantie</a:t>
            </a:r>
            <a:r>
              <a:rPr lang="en-US" i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i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28320" indent="-228320"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Plaatsen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nieuwe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vloeren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onderdoorgang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hellingen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trappen</a:t>
            </a:r>
            <a:endParaRPr lang="en-US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320" indent="-228320"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 bouw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nieuwe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luifel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perron 4</a:t>
            </a:r>
          </a:p>
          <a:p>
            <a:pPr marL="228320" indent="-228320">
              <a:buFontTx/>
              <a:buChar char="-"/>
            </a:pPr>
            <a:endParaRPr lang="nl-NL" sz="1598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Afgeronde rechthoek 6">
            <a:extLst>
              <a:ext uri="{FF2B5EF4-FFF2-40B4-BE49-F238E27FC236}">
                <a16:creationId xmlns:a16="http://schemas.microsoft.com/office/drawing/2014/main" id="{9FFEBEEC-82C9-251F-7F15-7641BCCAE8F5}"/>
              </a:ext>
            </a:extLst>
          </p:cNvPr>
          <p:cNvSpPr/>
          <p:nvPr/>
        </p:nvSpPr>
        <p:spPr>
          <a:xfrm>
            <a:off x="514054" y="2780697"/>
            <a:ext cx="4057946" cy="441004"/>
          </a:xfrm>
          <a:prstGeom prst="roundRect">
            <a:avLst>
              <a:gd name="adj" fmla="val 50000"/>
            </a:avLst>
          </a:prstGeom>
          <a:noFill/>
          <a:ln w="63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2397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CE7C0F-66E9-523C-77A8-EF9DC31E24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213" y="2152301"/>
            <a:ext cx="331787" cy="33178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00C3B7D-340C-CB83-203F-87E0C0FB97FB}"/>
              </a:ext>
            </a:extLst>
          </p:cNvPr>
          <p:cNvSpPr txBox="1">
            <a:spLocks/>
          </p:cNvSpPr>
          <p:nvPr/>
        </p:nvSpPr>
        <p:spPr>
          <a:xfrm>
            <a:off x="658813" y="800100"/>
            <a:ext cx="11370535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62" b="1" i="0" kern="1200" cap="all" baseline="0">
                <a:solidFill>
                  <a:srgbClr val="2A2A2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3200" cap="none" dirty="0">
                <a:solidFill>
                  <a:schemeClr val="accent2"/>
                </a:solidFill>
              </a:rPr>
              <a:t>4. Fase C</a:t>
            </a:r>
            <a:endParaRPr lang="nl-NL" sz="3200" cap="none" dirty="0">
              <a:solidFill>
                <a:schemeClr val="accent2"/>
              </a:solidFill>
            </a:endParaRPr>
          </a:p>
        </p:txBody>
      </p:sp>
      <p:pic>
        <p:nvPicPr>
          <p:cNvPr id="11" name="Afbeelding 10" descr="Afbeelding met schermopname, lijn&#10;&#10;Door AI gegenereerde inhoud is mogelijk onjuist.">
            <a:extLst>
              <a:ext uri="{FF2B5EF4-FFF2-40B4-BE49-F238E27FC236}">
                <a16:creationId xmlns:a16="http://schemas.microsoft.com/office/drawing/2014/main" id="{B86C1C46-AFBC-CE9D-B7B6-1EC91E0708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08921" y="357621"/>
            <a:ext cx="6801600" cy="136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551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9ED0D-B19E-DB39-62CD-E48967BA9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EB416-518D-96F8-E804-AA553CF0F1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3" y="800100"/>
            <a:ext cx="11370535" cy="443198"/>
          </a:xfrm>
        </p:spPr>
        <p:txBody>
          <a:bodyPr/>
          <a:lstStyle/>
          <a:p>
            <a:r>
              <a:rPr lang="en-US" sz="3200" cap="none" dirty="0">
                <a:solidFill>
                  <a:schemeClr val="accent2"/>
                </a:solidFill>
              </a:rPr>
              <a:t>5. Station </a:t>
            </a:r>
            <a:r>
              <a:rPr lang="en-US" sz="3200" cap="none" dirty="0" err="1">
                <a:solidFill>
                  <a:schemeClr val="accent2"/>
                </a:solidFill>
              </a:rPr>
              <a:t>autonoom</a:t>
            </a:r>
            <a:r>
              <a:rPr lang="en-US" sz="3200" cap="none" dirty="0">
                <a:solidFill>
                  <a:schemeClr val="accent2"/>
                </a:solidFill>
              </a:rPr>
              <a:t> </a:t>
            </a:r>
            <a:r>
              <a:rPr lang="en-US" sz="3200" cap="none" dirty="0" err="1">
                <a:solidFill>
                  <a:schemeClr val="accent2"/>
                </a:solidFill>
              </a:rPr>
              <a:t>toegankelijk</a:t>
            </a:r>
            <a:endParaRPr lang="nl-NL" sz="3200" cap="none" dirty="0">
              <a:solidFill>
                <a:schemeClr val="accent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2CC211-1994-98F3-F2B2-2A00582F9302}"/>
              </a:ext>
            </a:extLst>
          </p:cNvPr>
          <p:cNvSpPr txBox="1"/>
          <p:nvPr/>
        </p:nvSpPr>
        <p:spPr>
          <a:xfrm>
            <a:off x="5129190" y="1992342"/>
            <a:ext cx="640399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320" indent="-228320">
              <a:spcAft>
                <a:spcPts val="18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Eind 2026 is het station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autonoom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toegankelijk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via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hellingen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naar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verschillende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perrons</a:t>
            </a:r>
          </a:p>
          <a:p>
            <a:pPr marL="228320" indent="-228320">
              <a:spcAft>
                <a:spcPts val="18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afsluiten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van de werken “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burgelijke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bouwkunde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zal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NMBS in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januari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2027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met het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installeren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van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liften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liftkokers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op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verschillende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perrons</a:t>
            </a:r>
          </a:p>
          <a:p>
            <a:pPr marL="228320" indent="-228320">
              <a:spcAft>
                <a:spcPts val="18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Deze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werken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niet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gelijktijdig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met de werken “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burgelijke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bouwkunde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uitgevoerd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om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onnodige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beschadigingen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installaties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vermijden</a:t>
            </a:r>
            <a:endParaRPr lang="en-US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320" indent="-228320">
              <a:spcAft>
                <a:spcPts val="18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gestart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met de lift op perron 2/3 om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nadien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liften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van de perrons 1 en 4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installeren</a:t>
            </a:r>
            <a:endParaRPr lang="en-US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320" indent="-228320">
              <a:spcAft>
                <a:spcPts val="1800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 de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installatie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wordt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gerekend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op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een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uitvoeringstermijn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van 1 </a:t>
            </a:r>
            <a:r>
              <a:rPr lang="en-US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maand</a:t>
            </a:r>
            <a:r>
              <a:rPr lang="en-US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/lift</a:t>
            </a:r>
            <a:endParaRPr lang="nl-NL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CB025A6-5F56-66CC-AFBA-F9DBF0A34CE0}"/>
              </a:ext>
            </a:extLst>
          </p:cNvPr>
          <p:cNvSpPr txBox="1"/>
          <p:nvPr/>
        </p:nvSpPr>
        <p:spPr>
          <a:xfrm rot="16200000">
            <a:off x="-202517" y="5996670"/>
            <a:ext cx="146105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100" i="1" dirty="0">
                <a:solidFill>
                  <a:schemeClr val="accent2"/>
                </a:solidFill>
              </a:rPr>
              <a:t>foto's ter illustratie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7235CB-60E4-74A6-5A26-77572776E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49555" y="2012823"/>
            <a:ext cx="5422392" cy="406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841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7AAEF-BEE0-8665-6FB3-CB31C9980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1E919-A583-C650-C1E0-EEF3101B4D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3" y="800100"/>
            <a:ext cx="11370535" cy="443198"/>
          </a:xfrm>
        </p:spPr>
        <p:txBody>
          <a:bodyPr/>
          <a:lstStyle/>
          <a:p>
            <a:r>
              <a:rPr lang="en-US" sz="3200" cap="none" dirty="0">
                <a:solidFill>
                  <a:schemeClr val="accent2"/>
                </a:solidFill>
              </a:rPr>
              <a:t>6. </a:t>
            </a:r>
            <a:r>
              <a:rPr lang="en-US" sz="3200" cap="none" dirty="0" err="1">
                <a:solidFill>
                  <a:schemeClr val="accent2"/>
                </a:solidFill>
              </a:rPr>
              <a:t>Algemene</a:t>
            </a:r>
            <a:r>
              <a:rPr lang="en-US" sz="3200" cap="none" dirty="0">
                <a:solidFill>
                  <a:schemeClr val="accent2"/>
                </a:solidFill>
              </a:rPr>
              <a:t> info</a:t>
            </a:r>
            <a:endParaRPr lang="nl-NL" sz="3200" cap="none" dirty="0">
              <a:solidFill>
                <a:schemeClr val="accent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025564-F52A-452D-2FDA-099CCA16DD56}"/>
              </a:ext>
            </a:extLst>
          </p:cNvPr>
          <p:cNvSpPr txBox="1"/>
          <p:nvPr/>
        </p:nvSpPr>
        <p:spPr>
          <a:xfrm>
            <a:off x="1109765" y="3992597"/>
            <a:ext cx="3652735" cy="1772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799"/>
              </a:spcAft>
            </a:pPr>
            <a:r>
              <a:rPr lang="en-US" sz="1598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Huisvuilophaling</a:t>
            </a:r>
            <a:endParaRPr lang="en-US" sz="1598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799"/>
              </a:spcAft>
            </a:pPr>
            <a:r>
              <a:rPr lang="en-US" sz="1598" dirty="0">
                <a:latin typeface="Calibri" panose="020F0502020204030204" pitchFamily="34" charset="0"/>
                <a:cs typeface="Calibri" panose="020F0502020204030204" pitchFamily="34" charset="0"/>
              </a:rPr>
              <a:t>Met de </a:t>
            </a:r>
            <a:r>
              <a:rPr lang="en-US" sz="1598" dirty="0" err="1">
                <a:latin typeface="Calibri" panose="020F0502020204030204" pitchFamily="34" charset="0"/>
                <a:cs typeface="Calibri" panose="020F0502020204030204" pitchFamily="34" charset="0"/>
              </a:rPr>
              <a:t>doorgevoerde</a:t>
            </a:r>
            <a:r>
              <a:rPr lang="en-US" sz="159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98" dirty="0" err="1">
                <a:latin typeface="Calibri" panose="020F0502020204030204" pitchFamily="34" charset="0"/>
                <a:cs typeface="Calibri" panose="020F0502020204030204" pitchFamily="34" charset="0"/>
              </a:rPr>
              <a:t>aanpassingen</a:t>
            </a:r>
            <a:r>
              <a:rPr lang="en-US" sz="159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98" dirty="0" err="1">
                <a:latin typeface="Calibri" panose="020F0502020204030204" pitchFamily="34" charset="0"/>
                <a:cs typeface="Calibri" panose="020F0502020204030204" pitchFamily="34" charset="0"/>
              </a:rPr>
              <a:t>aan</a:t>
            </a:r>
            <a:r>
              <a:rPr lang="en-US" sz="1598" dirty="0">
                <a:latin typeface="Calibri" panose="020F0502020204030204" pitchFamily="34" charset="0"/>
                <a:cs typeface="Calibri" panose="020F0502020204030204" pitchFamily="34" charset="0"/>
              </a:rPr>
              <a:t> het </a:t>
            </a:r>
            <a:r>
              <a:rPr lang="en-US" sz="1598" dirty="0" err="1">
                <a:latin typeface="Calibri" panose="020F0502020204030204" pitchFamily="34" charset="0"/>
                <a:cs typeface="Calibri" panose="020F0502020204030204" pitchFamily="34" charset="0"/>
              </a:rPr>
              <a:t>circulatieplan</a:t>
            </a:r>
            <a:r>
              <a:rPr lang="en-US" sz="159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98" dirty="0" err="1">
                <a:latin typeface="Calibri" panose="020F0502020204030204" pitchFamily="34" charset="0"/>
                <a:cs typeface="Calibri" panose="020F0502020204030204" pitchFamily="34" charset="0"/>
              </a:rPr>
              <a:t>zijn</a:t>
            </a:r>
            <a:r>
              <a:rPr lang="en-US" sz="1598" dirty="0">
                <a:latin typeface="Calibri" panose="020F0502020204030204" pitchFamily="34" charset="0"/>
                <a:cs typeface="Calibri" panose="020F0502020204030204" pitchFamily="34" charset="0"/>
              </a:rPr>
              <a:t> er </a:t>
            </a:r>
            <a:r>
              <a:rPr lang="en-US" sz="1598" dirty="0" err="1">
                <a:latin typeface="Calibri" panose="020F0502020204030204" pitchFamily="34" charset="0"/>
                <a:cs typeface="Calibri" panose="020F0502020204030204" pitchFamily="34" charset="0"/>
              </a:rPr>
              <a:t>geen</a:t>
            </a:r>
            <a:r>
              <a:rPr lang="en-US" sz="159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98" dirty="0" err="1">
                <a:latin typeface="Calibri" panose="020F0502020204030204" pitchFamily="34" charset="0"/>
                <a:cs typeface="Calibri" panose="020F0502020204030204" pitchFamily="34" charset="0"/>
              </a:rPr>
              <a:t>afwijkende</a:t>
            </a:r>
            <a:r>
              <a:rPr lang="en-US" sz="159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98" dirty="0" err="1">
                <a:latin typeface="Calibri" panose="020F0502020204030204" pitchFamily="34" charset="0"/>
                <a:cs typeface="Calibri" panose="020F0502020204030204" pitchFamily="34" charset="0"/>
              </a:rPr>
              <a:t>afspraken</a:t>
            </a:r>
            <a:r>
              <a:rPr lang="en-US" sz="1598" dirty="0">
                <a:latin typeface="Calibri" panose="020F0502020204030204" pitchFamily="34" charset="0"/>
                <a:cs typeface="Calibri" panose="020F0502020204030204" pitchFamily="34" charset="0"/>
              </a:rPr>
              <a:t> met de </a:t>
            </a:r>
            <a:r>
              <a:rPr lang="en-US" sz="1598" dirty="0" err="1">
                <a:latin typeface="Calibri" panose="020F0502020204030204" pitchFamily="34" charset="0"/>
                <a:cs typeface="Calibri" panose="020F0502020204030204" pitchFamily="34" charset="0"/>
              </a:rPr>
              <a:t>ophaaldiensten</a:t>
            </a:r>
            <a:r>
              <a:rPr lang="en-US" sz="1598" dirty="0">
                <a:latin typeface="Calibri" panose="020F0502020204030204" pitchFamily="34" charset="0"/>
                <a:cs typeface="Calibri" panose="020F0502020204030204" pitchFamily="34" charset="0"/>
              </a:rPr>
              <a:t> van het </a:t>
            </a:r>
            <a:r>
              <a:rPr lang="en-US" sz="1598" dirty="0" err="1">
                <a:latin typeface="Calibri" panose="020F0502020204030204" pitchFamily="34" charset="0"/>
                <a:cs typeface="Calibri" panose="020F0502020204030204" pitchFamily="34" charset="0"/>
              </a:rPr>
              <a:t>huisvuil</a:t>
            </a:r>
            <a:r>
              <a:rPr lang="en-US" sz="159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98" dirty="0" err="1">
                <a:latin typeface="Calibri" panose="020F0502020204030204" pitchFamily="34" charset="0"/>
                <a:cs typeface="Calibri" panose="020F0502020204030204" pitchFamily="34" charset="0"/>
              </a:rPr>
              <a:t>meer</a:t>
            </a:r>
            <a:r>
              <a:rPr lang="en-US" sz="159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98" dirty="0" err="1">
                <a:latin typeface="Calibri" panose="020F0502020204030204" pitchFamily="34" charset="0"/>
                <a:cs typeface="Calibri" panose="020F0502020204030204" pitchFamily="34" charset="0"/>
              </a:rPr>
              <a:t>nodig</a:t>
            </a:r>
            <a:r>
              <a:rPr lang="en-US" sz="1598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>
              <a:spcAft>
                <a:spcPts val="799"/>
              </a:spcAft>
            </a:pPr>
            <a:endParaRPr lang="nl-NL" sz="1598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BC4AB0EE-03FB-5B0E-F329-E9ECC87FFB21}"/>
              </a:ext>
            </a:extLst>
          </p:cNvPr>
          <p:cNvSpPr txBox="1"/>
          <p:nvPr/>
        </p:nvSpPr>
        <p:spPr>
          <a:xfrm>
            <a:off x="6414483" y="3992597"/>
            <a:ext cx="3262917" cy="1875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799"/>
              </a:spcAft>
            </a:pPr>
            <a:r>
              <a:rPr lang="nl-NL" sz="1598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Werken tijdens dag of nacht</a:t>
            </a:r>
          </a:p>
          <a:p>
            <a:pPr>
              <a:spcAft>
                <a:spcPts val="799"/>
              </a:spcAft>
            </a:pPr>
            <a:r>
              <a:rPr lang="nl-NL" sz="1598" dirty="0">
                <a:latin typeface="Calibri" panose="020F0502020204030204" pitchFamily="34" charset="0"/>
                <a:cs typeface="Calibri" panose="020F0502020204030204" pitchFamily="34" charset="0"/>
              </a:rPr>
              <a:t>Infrabel bezorgt de aanpalende bewoners de nodige info omtrent deze werkfaciliteiten.</a:t>
            </a:r>
          </a:p>
          <a:p>
            <a:pPr>
              <a:spcAft>
                <a:spcPts val="799"/>
              </a:spcAft>
            </a:pPr>
            <a:endParaRPr lang="nl-NL" sz="1598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799"/>
              </a:spcAft>
            </a:pPr>
            <a:endParaRPr lang="nl-NL" sz="1598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83BF7B0A-0071-D31E-3435-8B0BCB7B6024}"/>
              </a:ext>
            </a:extLst>
          </p:cNvPr>
          <p:cNvCxnSpPr>
            <a:cxnSpLocks/>
          </p:cNvCxnSpPr>
          <p:nvPr/>
        </p:nvCxnSpPr>
        <p:spPr>
          <a:xfrm>
            <a:off x="5531762" y="3992597"/>
            <a:ext cx="0" cy="1430303"/>
          </a:xfrm>
          <a:prstGeom prst="line">
            <a:avLst/>
          </a:prstGeom>
          <a:ln w="38100" cap="rnd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fbeelding 8" descr="Afbeelding met kleding, persoon, buitenshuis, Zichtbaarheidskleding&#10;&#10;Door AI gegenereerde inhoud is mogelijk onjuist.">
            <a:extLst>
              <a:ext uri="{FF2B5EF4-FFF2-40B4-BE49-F238E27FC236}">
                <a16:creationId xmlns:a16="http://schemas.microsoft.com/office/drawing/2014/main" id="{E5285D0A-55C8-7F57-A040-6FAFCD58EFA1}"/>
              </a:ext>
            </a:extLst>
          </p:cNvPr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91447" y="2016238"/>
            <a:ext cx="1800000" cy="1800000"/>
          </a:xfrm>
          <a:prstGeom prst="ellipse">
            <a:avLst/>
          </a:prstGeom>
          <a:ln w="60325">
            <a:solidFill>
              <a:schemeClr val="accent2">
                <a:lumMod val="20000"/>
                <a:lumOff val="80000"/>
              </a:schemeClr>
            </a:solidFill>
          </a:ln>
        </p:spPr>
      </p:pic>
      <p:pic>
        <p:nvPicPr>
          <p:cNvPr id="2052" name="Picture 4" descr="Vanaf 1 januari moet gft-afval verplicht apart opgehaald worden, maar  enkele gemeenten krijgen nog een uitzondering | Nieuwsblad">
            <a:extLst>
              <a:ext uri="{FF2B5EF4-FFF2-40B4-BE49-F238E27FC236}">
                <a16:creationId xmlns:a16="http://schemas.microsoft.com/office/drawing/2014/main" id="{9673446E-8218-F63B-23F9-613D79A3795B}"/>
              </a:ext>
            </a:extLst>
          </p:cNvPr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1108" y="2012172"/>
            <a:ext cx="1800000" cy="1800000"/>
          </a:xfrm>
          <a:prstGeom prst="ellipse">
            <a:avLst/>
          </a:prstGeom>
          <a:noFill/>
          <a:ln w="53975">
            <a:solidFill>
              <a:schemeClr val="accent2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653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99068-5AA5-C841-5079-3C4B670B5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EC8E445-15F0-F192-B684-B38C10C5C140}"/>
              </a:ext>
            </a:extLst>
          </p:cNvPr>
          <p:cNvSpPr txBox="1"/>
          <p:nvPr/>
        </p:nvSpPr>
        <p:spPr>
          <a:xfrm>
            <a:off x="658813" y="1997407"/>
            <a:ext cx="6088796" cy="4663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7279">
              <a:spcAft>
                <a:spcPts val="799"/>
              </a:spcAft>
            </a:pPr>
            <a:r>
              <a:rPr lang="nl-NL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Impact bushaltes De Lijn</a:t>
            </a:r>
          </a:p>
          <a:p>
            <a:pPr>
              <a:spcAft>
                <a:spcPts val="799"/>
              </a:spcAft>
            </a:pPr>
            <a:endParaRPr lang="nl-NL" sz="1598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799"/>
              </a:spcAft>
            </a:pPr>
            <a:r>
              <a:rPr lang="nl-NL" sz="1598" b="1" u="sng" dirty="0">
                <a:latin typeface="Calibri" panose="020F0502020204030204" pitchFamily="34" charset="0"/>
                <a:cs typeface="Calibri" panose="020F0502020204030204" pitchFamily="34" charset="0"/>
              </a:rPr>
              <a:t>Zijde Florastraat </a:t>
            </a:r>
          </a:p>
          <a:p>
            <a:pPr marL="228320" indent="-228320">
              <a:spcAft>
                <a:spcPts val="799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nl-NL" sz="1598" dirty="0">
                <a:latin typeface="Calibri" panose="020F0502020204030204" pitchFamily="34" charset="0"/>
                <a:cs typeface="Calibri" panose="020F0502020204030204" pitchFamily="34" charset="0"/>
              </a:rPr>
              <a:t>Halte bevindt zich aan de Langevelddreef</a:t>
            </a:r>
          </a:p>
          <a:p>
            <a:pPr marL="228320" indent="-228320">
              <a:spcAft>
                <a:spcPts val="799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nl-NL" sz="1598" dirty="0">
                <a:latin typeface="Calibri" panose="020F0502020204030204" pitchFamily="34" charset="0"/>
                <a:cs typeface="Calibri" panose="020F0502020204030204" pitchFamily="34" charset="0"/>
              </a:rPr>
              <a:t>De bus maakt hier een U-turn waardoor </a:t>
            </a:r>
            <a:br>
              <a:rPr lang="nl-NL" sz="1598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598" dirty="0">
                <a:latin typeface="Calibri" panose="020F0502020204030204" pitchFamily="34" charset="0"/>
                <a:cs typeface="Calibri" panose="020F0502020204030204" pitchFamily="34" charset="0"/>
              </a:rPr>
              <a:t>de huidige route behouden blijft</a:t>
            </a:r>
          </a:p>
          <a:p>
            <a:pPr marL="228320" indent="-228320">
              <a:spcAft>
                <a:spcPts val="799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nl-NL" sz="1598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Geen invloed voor de reizigers</a:t>
            </a:r>
          </a:p>
          <a:p>
            <a:pPr>
              <a:spcAft>
                <a:spcPts val="799"/>
              </a:spcAft>
            </a:pPr>
            <a:endParaRPr lang="nl-NL" sz="1598" b="1" dirty="0">
              <a:solidFill>
                <a:srgbClr val="00B05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799"/>
              </a:spcAft>
            </a:pPr>
            <a:r>
              <a:rPr lang="nl-NL" sz="1598" b="1" u="sng" dirty="0">
                <a:solidFill>
                  <a:srgbClr val="26262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Zijde Faunastraat</a:t>
            </a:r>
            <a:endParaRPr lang="nl-NL" sz="1598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320" indent="-228320">
              <a:spcAft>
                <a:spcPts val="799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nl-NL" sz="1598" dirty="0">
                <a:latin typeface="Calibri" panose="020F0502020204030204" pitchFamily="34" charset="0"/>
                <a:cs typeface="Calibri" panose="020F0502020204030204" pitchFamily="34" charset="0"/>
              </a:rPr>
              <a:t>Halte bevindt zich vandaag rechts van de fietsenstallingen</a:t>
            </a:r>
          </a:p>
          <a:p>
            <a:pPr marL="228320" indent="-228320">
              <a:spcAft>
                <a:spcPts val="799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nl-NL" sz="1598" dirty="0">
                <a:latin typeface="Calibri" panose="020F0502020204030204" pitchFamily="34" charset="0"/>
                <a:cs typeface="Calibri" panose="020F0502020204030204" pitchFamily="34" charset="0"/>
              </a:rPr>
              <a:t>Halte doet enkel dienst voor een </a:t>
            </a:r>
            <a:r>
              <a:rPr lang="nl-NL" sz="1598" b="1" dirty="0" err="1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Flexbus</a:t>
            </a:r>
            <a:r>
              <a:rPr lang="nl-NL" sz="1598" dirty="0">
                <a:latin typeface="Calibri" panose="020F0502020204030204" pitchFamily="34" charset="0"/>
                <a:cs typeface="Calibri" panose="020F0502020204030204" pitchFamily="34" charset="0"/>
              </a:rPr>
              <a:t>, geen reguliere buslijn</a:t>
            </a:r>
          </a:p>
          <a:p>
            <a:pPr marL="228320" indent="-228320">
              <a:spcAft>
                <a:spcPts val="799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nl-NL" sz="1598" dirty="0">
                <a:latin typeface="Calibri" panose="020F0502020204030204" pitchFamily="34" charset="0"/>
                <a:cs typeface="Calibri" panose="020F0502020204030204" pitchFamily="34" charset="0"/>
              </a:rPr>
              <a:t>De halte zal tijdens de werken tijdelijk verplaatst worden naar </a:t>
            </a:r>
            <a:br>
              <a:rPr lang="nl-NL" sz="1598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l-NL" sz="1598" dirty="0">
                <a:latin typeface="Calibri" panose="020F0502020204030204" pitchFamily="34" charset="0"/>
                <a:cs typeface="Calibri" panose="020F0502020204030204" pitchFamily="34" charset="0"/>
              </a:rPr>
              <a:t>de J. </a:t>
            </a:r>
            <a:r>
              <a:rPr lang="nl-NL" sz="1598" dirty="0" err="1">
                <a:latin typeface="Calibri" panose="020F0502020204030204" pitchFamily="34" charset="0"/>
                <a:cs typeface="Calibri" panose="020F0502020204030204" pitchFamily="34" charset="0"/>
              </a:rPr>
              <a:t>Anthierenslaan</a:t>
            </a:r>
            <a:r>
              <a:rPr lang="nl-NL" sz="1598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1598" dirty="0" err="1">
                <a:latin typeface="Calibri" panose="020F0502020204030204" pitchFamily="34" charset="0"/>
                <a:cs typeface="Calibri" panose="020F0502020204030204" pitchFamily="34" charset="0"/>
              </a:rPr>
              <a:t>thv</a:t>
            </a:r>
            <a:r>
              <a:rPr lang="nl-NL" sz="1598" dirty="0">
                <a:latin typeface="Calibri" panose="020F0502020204030204" pitchFamily="34" charset="0"/>
                <a:cs typeface="Calibri" panose="020F0502020204030204" pitchFamily="34" charset="0"/>
              </a:rPr>
              <a:t> de parking</a:t>
            </a:r>
          </a:p>
          <a:p>
            <a:pPr marL="228320" indent="-228320">
              <a:spcAft>
                <a:spcPts val="799"/>
              </a:spcAft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nl-NL" sz="1598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Reizigers zullen 60 meter dienen te stappen vanaf het station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994FEF-BC25-AEDC-449C-16B7216FE4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5334" y="2035507"/>
            <a:ext cx="4607853" cy="22935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A24D8B-0F95-CDA6-75FC-B05E6D05D5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5335" y="4432814"/>
            <a:ext cx="4607853" cy="2425186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8806943B-8C34-0556-A1B1-4E8E02191F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509" y="2004139"/>
            <a:ext cx="333344" cy="333344"/>
          </a:xfrm>
          <a:prstGeom prst="rect">
            <a:avLst/>
          </a:prstGeom>
        </p:spPr>
      </p:pic>
      <p:sp>
        <p:nvSpPr>
          <p:cNvPr id="15" name="Ovaal 14">
            <a:extLst>
              <a:ext uri="{FF2B5EF4-FFF2-40B4-BE49-F238E27FC236}">
                <a16:creationId xmlns:a16="http://schemas.microsoft.com/office/drawing/2014/main" id="{72149EDE-0562-9EC6-675D-AB3CDBC4777B}"/>
              </a:ext>
            </a:extLst>
          </p:cNvPr>
          <p:cNvSpPr/>
          <p:nvPr/>
        </p:nvSpPr>
        <p:spPr>
          <a:xfrm>
            <a:off x="10010909" y="5355581"/>
            <a:ext cx="289453" cy="289453"/>
          </a:xfrm>
          <a:prstGeom prst="ellipse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2397"/>
          </a:p>
        </p:txBody>
      </p:sp>
      <p:pic>
        <p:nvPicPr>
          <p:cNvPr id="18" name="Graphic 17" descr="Pijl-rechts met effen opvulling">
            <a:extLst>
              <a:ext uri="{FF2B5EF4-FFF2-40B4-BE49-F238E27FC236}">
                <a16:creationId xmlns:a16="http://schemas.microsoft.com/office/drawing/2014/main" id="{45265B54-FA5E-9BC5-5C7F-6FCBCE3254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3505175">
            <a:off x="9305603" y="4788218"/>
            <a:ext cx="791696" cy="791696"/>
          </a:xfrm>
          <a:prstGeom prst="rect">
            <a:avLst/>
          </a:prstGeom>
        </p:spPr>
      </p:pic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2E6956C3-3913-9218-2A76-7DC10A041087}"/>
              </a:ext>
            </a:extLst>
          </p:cNvPr>
          <p:cNvCxnSpPr>
            <a:cxnSpLocks/>
          </p:cNvCxnSpPr>
          <p:nvPr/>
        </p:nvCxnSpPr>
        <p:spPr>
          <a:xfrm flipH="1">
            <a:off x="8920733" y="4876784"/>
            <a:ext cx="593375" cy="334444"/>
          </a:xfrm>
          <a:prstGeom prst="line">
            <a:avLst/>
          </a:prstGeom>
          <a:ln w="41275" cap="rnd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44E048AC-C701-E771-4C03-10095C9A39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813" y="800100"/>
            <a:ext cx="11370535" cy="443198"/>
          </a:xfrm>
        </p:spPr>
        <p:txBody>
          <a:bodyPr/>
          <a:lstStyle/>
          <a:p>
            <a:r>
              <a:rPr lang="en-US" sz="3200" cap="none" dirty="0">
                <a:solidFill>
                  <a:schemeClr val="accent2"/>
                </a:solidFill>
              </a:rPr>
              <a:t>6. </a:t>
            </a:r>
            <a:r>
              <a:rPr lang="en-US" sz="3200" cap="none" dirty="0" err="1">
                <a:solidFill>
                  <a:schemeClr val="accent2"/>
                </a:solidFill>
              </a:rPr>
              <a:t>Algemene</a:t>
            </a:r>
            <a:r>
              <a:rPr lang="en-US" sz="3200" cap="none" dirty="0">
                <a:solidFill>
                  <a:schemeClr val="accent2"/>
                </a:solidFill>
              </a:rPr>
              <a:t> info</a:t>
            </a:r>
            <a:endParaRPr lang="nl-NL" sz="3200" cap="none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395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885EB20F-2FDF-37BB-0011-DF666ED6FBAD}"/>
              </a:ext>
            </a:extLst>
          </p:cNvPr>
          <p:cNvSpPr txBox="1">
            <a:spLocks/>
          </p:cNvSpPr>
          <p:nvPr/>
        </p:nvSpPr>
        <p:spPr>
          <a:xfrm>
            <a:off x="2538547" y="3501331"/>
            <a:ext cx="1704437" cy="1725070"/>
          </a:xfrm>
          <a:prstGeom prst="rect">
            <a:avLst/>
          </a:prstGeom>
        </p:spPr>
        <p:txBody>
          <a:bodyPr lIns="0" tIns="0" rIns="0" bIns="0"/>
          <a:lstStyle>
            <a:lvl1pPr marL="0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6640" eaLnBrk="1" hangingPunct="1">
              <a:defRPr sz="1000">
                <a:latin typeface="+mn-lt"/>
                <a:ea typeface="+mn-ea"/>
                <a:cs typeface="+mn-cs"/>
              </a:defRPr>
            </a:lvl2pPr>
            <a:lvl3pPr marL="913280" eaLnBrk="1" hangingPunct="1">
              <a:defRPr sz="1000">
                <a:latin typeface="+mn-lt"/>
                <a:ea typeface="+mn-ea"/>
                <a:cs typeface="+mn-cs"/>
              </a:defRPr>
            </a:lvl3pPr>
            <a:lvl4pPr marL="1369920" eaLnBrk="1" hangingPunct="1">
              <a:defRPr sz="1000">
                <a:latin typeface="+mn-lt"/>
                <a:ea typeface="+mn-ea"/>
                <a:cs typeface="+mn-cs"/>
              </a:defRPr>
            </a:lvl4pPr>
            <a:lvl5pPr marL="1826560" eaLnBrk="1" hangingPunct="1">
              <a:defRPr sz="1000">
                <a:latin typeface="+mn-lt"/>
                <a:ea typeface="+mn-ea"/>
                <a:cs typeface="+mn-cs"/>
              </a:defRPr>
            </a:lvl5pPr>
            <a:lvl6pPr marL="2283200" eaLnBrk="1" hangingPunct="1">
              <a:defRPr>
                <a:latin typeface="+mn-lt"/>
                <a:ea typeface="+mn-ea"/>
                <a:cs typeface="+mn-cs"/>
              </a:defRPr>
            </a:lvl6pPr>
            <a:lvl7pPr marL="2739839" eaLnBrk="1" hangingPunct="1">
              <a:defRPr>
                <a:latin typeface="+mn-lt"/>
                <a:ea typeface="+mn-ea"/>
                <a:cs typeface="+mn-cs"/>
              </a:defRPr>
            </a:lvl7pPr>
            <a:lvl8pPr marL="3196480" eaLnBrk="1" hangingPunct="1">
              <a:defRPr>
                <a:latin typeface="+mn-lt"/>
                <a:ea typeface="+mn-ea"/>
                <a:cs typeface="+mn-cs"/>
              </a:defRPr>
            </a:lvl8pPr>
            <a:lvl9pPr marL="365312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799"/>
              </a:spcAft>
            </a:pPr>
            <a:r>
              <a:rPr lang="en-GB" sz="1598" dirty="0">
                <a:latin typeface="Calibri" panose="020F0502020204030204" pitchFamily="34" charset="0"/>
                <a:cs typeface="Calibri" panose="020F0502020204030204" pitchFamily="34" charset="0"/>
              </a:rPr>
              <a:t>+32 2 432 78 11</a:t>
            </a:r>
          </a:p>
          <a:p>
            <a:pPr>
              <a:spcAft>
                <a:spcPts val="799"/>
              </a:spcAft>
            </a:pPr>
            <a:r>
              <a:rPr lang="en-GB" sz="1598" dirty="0">
                <a:latin typeface="Calibri" panose="020F0502020204030204" pitchFamily="34" charset="0"/>
                <a:cs typeface="Calibri" panose="020F0502020204030204" pitchFamily="34" charset="0"/>
              </a:rPr>
              <a:t>info@tucrail.be</a:t>
            </a:r>
          </a:p>
          <a:p>
            <a:pPr>
              <a:spcAft>
                <a:spcPts val="799"/>
              </a:spcAft>
            </a:pPr>
            <a:r>
              <a:rPr lang="en-GB" sz="1598" dirty="0" err="1">
                <a:latin typeface="Calibri" panose="020F0502020204030204" pitchFamily="34" charset="0"/>
                <a:cs typeface="Calibri" panose="020F0502020204030204" pitchFamily="34" charset="0"/>
              </a:rPr>
              <a:t>www.tucrail.be</a:t>
            </a:r>
            <a:r>
              <a:rPr lang="en-GB" sz="1598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65A4C92F-6A05-4DC1-E06B-8E57CA44990D}"/>
              </a:ext>
            </a:extLst>
          </p:cNvPr>
          <p:cNvSpPr txBox="1">
            <a:spLocks/>
          </p:cNvSpPr>
          <p:nvPr/>
        </p:nvSpPr>
        <p:spPr>
          <a:xfrm>
            <a:off x="5374451" y="3501331"/>
            <a:ext cx="2261848" cy="1725070"/>
          </a:xfrm>
          <a:prstGeom prst="rect">
            <a:avLst/>
          </a:prstGeom>
        </p:spPr>
        <p:txBody>
          <a:bodyPr lIns="0" tIns="0" rIns="0" bIns="0"/>
          <a:lstStyle>
            <a:lvl1pPr marL="0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6640" eaLnBrk="1" hangingPunct="1">
              <a:defRPr sz="1000">
                <a:latin typeface="+mn-lt"/>
                <a:ea typeface="+mn-ea"/>
                <a:cs typeface="+mn-cs"/>
              </a:defRPr>
            </a:lvl2pPr>
            <a:lvl3pPr marL="913280" eaLnBrk="1" hangingPunct="1">
              <a:defRPr sz="1000">
                <a:latin typeface="+mn-lt"/>
                <a:ea typeface="+mn-ea"/>
                <a:cs typeface="+mn-cs"/>
              </a:defRPr>
            </a:lvl3pPr>
            <a:lvl4pPr marL="1369920" eaLnBrk="1" hangingPunct="1">
              <a:defRPr sz="1000">
                <a:latin typeface="+mn-lt"/>
                <a:ea typeface="+mn-ea"/>
                <a:cs typeface="+mn-cs"/>
              </a:defRPr>
            </a:lvl4pPr>
            <a:lvl5pPr marL="1826560" eaLnBrk="1" hangingPunct="1">
              <a:defRPr sz="1000">
                <a:latin typeface="+mn-lt"/>
                <a:ea typeface="+mn-ea"/>
                <a:cs typeface="+mn-cs"/>
              </a:defRPr>
            </a:lvl5pPr>
            <a:lvl6pPr marL="2283200" eaLnBrk="1" hangingPunct="1">
              <a:defRPr>
                <a:latin typeface="+mn-lt"/>
                <a:ea typeface="+mn-ea"/>
                <a:cs typeface="+mn-cs"/>
              </a:defRPr>
            </a:lvl6pPr>
            <a:lvl7pPr marL="2739839" eaLnBrk="1" hangingPunct="1">
              <a:defRPr>
                <a:latin typeface="+mn-lt"/>
                <a:ea typeface="+mn-ea"/>
                <a:cs typeface="+mn-cs"/>
              </a:defRPr>
            </a:lvl7pPr>
            <a:lvl8pPr marL="3196480" eaLnBrk="1" hangingPunct="1">
              <a:defRPr>
                <a:latin typeface="+mn-lt"/>
                <a:ea typeface="+mn-ea"/>
                <a:cs typeface="+mn-cs"/>
              </a:defRPr>
            </a:lvl8pPr>
            <a:lvl9pPr marL="365312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799"/>
              </a:spcAft>
            </a:pPr>
            <a:r>
              <a:rPr lang="en-GB" sz="1598" dirty="0">
                <a:latin typeface="Calibri" panose="020F0502020204030204" pitchFamily="34" charset="0"/>
                <a:cs typeface="Calibri" panose="020F0502020204030204" pitchFamily="34" charset="0"/>
              </a:rPr>
              <a:t>+32 2 525 22 11</a:t>
            </a:r>
          </a:p>
          <a:p>
            <a:pPr>
              <a:spcAft>
                <a:spcPts val="799"/>
              </a:spcAft>
            </a:pPr>
            <a:r>
              <a:rPr lang="en-GB" sz="1598" dirty="0">
                <a:latin typeface="Calibri" panose="020F0502020204030204" pitchFamily="34" charset="0"/>
                <a:cs typeface="Calibri" panose="020F0502020204030204" pitchFamily="34" charset="0"/>
              </a:rPr>
              <a:t>contact@infrabel.be</a:t>
            </a:r>
          </a:p>
          <a:p>
            <a:pPr>
              <a:spcAft>
                <a:spcPts val="799"/>
              </a:spcAft>
            </a:pPr>
            <a:r>
              <a:rPr lang="en-GB" sz="1598" dirty="0" err="1">
                <a:latin typeface="Calibri" panose="020F0502020204030204" pitchFamily="34" charset="0"/>
                <a:cs typeface="Calibri" panose="020F0502020204030204" pitchFamily="34" charset="0"/>
              </a:rPr>
              <a:t>www.infrabel.be</a:t>
            </a:r>
            <a:r>
              <a:rPr lang="en-GB" sz="1598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C92955FA-70ED-4086-3190-32FB831E170B}"/>
              </a:ext>
            </a:extLst>
          </p:cNvPr>
          <p:cNvCxnSpPr>
            <a:cxnSpLocks/>
          </p:cNvCxnSpPr>
          <p:nvPr/>
        </p:nvCxnSpPr>
        <p:spPr>
          <a:xfrm>
            <a:off x="4624529" y="3577606"/>
            <a:ext cx="0" cy="1527871"/>
          </a:xfrm>
          <a:prstGeom prst="line">
            <a:avLst/>
          </a:prstGeom>
          <a:ln w="38100" cap="rnd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fbeelding 5" descr="Afbeelding met Graphics, grafische vormgeving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F795770F-37B4-A844-59CE-10E1903D6F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8172" y="3000497"/>
            <a:ext cx="1655655" cy="270310"/>
          </a:xfrm>
          <a:prstGeom prst="rect">
            <a:avLst/>
          </a:prstGeom>
        </p:spPr>
      </p:pic>
      <p:pic>
        <p:nvPicPr>
          <p:cNvPr id="7" name="Afbeelding 6" descr="Afbeelding met tekst, Lettertype, Graphics, grafische vormgeving&#10;&#10;Door AI gegenereerde inhoud is mogelijk onjuist.">
            <a:extLst>
              <a:ext uri="{FF2B5EF4-FFF2-40B4-BE49-F238E27FC236}">
                <a16:creationId xmlns:a16="http://schemas.microsoft.com/office/drawing/2014/main" id="{AE7A2076-6B5B-3169-11D2-8E2AF1C90F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9721" y="2983464"/>
            <a:ext cx="1991700" cy="313406"/>
          </a:xfrm>
          <a:prstGeom prst="rect">
            <a:avLst/>
          </a:prstGeom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6949EF0B-A0C9-0DBE-A3D2-2052590BD81E}"/>
              </a:ext>
            </a:extLst>
          </p:cNvPr>
          <p:cNvCxnSpPr>
            <a:cxnSpLocks/>
          </p:cNvCxnSpPr>
          <p:nvPr/>
        </p:nvCxnSpPr>
        <p:spPr>
          <a:xfrm flipH="1">
            <a:off x="1983036" y="2610998"/>
            <a:ext cx="8604174" cy="0"/>
          </a:xfrm>
          <a:prstGeom prst="line">
            <a:avLst/>
          </a:prstGeom>
          <a:ln w="38100" cap="rnd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fbeelding 8">
            <a:extLst>
              <a:ext uri="{FF2B5EF4-FFF2-40B4-BE49-F238E27FC236}">
                <a16:creationId xmlns:a16="http://schemas.microsoft.com/office/drawing/2014/main" id="{1156B4B0-5AFF-53D7-11C8-2BFBF38382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6942" y="5525577"/>
            <a:ext cx="1064646" cy="1064646"/>
          </a:xfrm>
          <a:prstGeom prst="rect">
            <a:avLst/>
          </a:prstGeom>
        </p:spPr>
      </p:pic>
      <p:sp>
        <p:nvSpPr>
          <p:cNvPr id="10" name="TextBox 2">
            <a:extLst>
              <a:ext uri="{FF2B5EF4-FFF2-40B4-BE49-F238E27FC236}">
                <a16:creationId xmlns:a16="http://schemas.microsoft.com/office/drawing/2014/main" id="{1392A391-210B-870E-4F5F-47589B6BB5DB}"/>
              </a:ext>
            </a:extLst>
          </p:cNvPr>
          <p:cNvSpPr txBox="1"/>
          <p:nvPr/>
        </p:nvSpPr>
        <p:spPr>
          <a:xfrm>
            <a:off x="2231559" y="800100"/>
            <a:ext cx="7728882" cy="1403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1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Bedankt</a:t>
            </a:r>
            <a:r>
              <a:rPr lang="en-US" sz="4261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261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voor</a:t>
            </a:r>
            <a:r>
              <a:rPr lang="en-US" sz="4261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261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uw</a:t>
            </a:r>
            <a:r>
              <a:rPr lang="en-US" sz="4261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261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aandacht</a:t>
            </a:r>
            <a:r>
              <a:rPr lang="en-US" sz="4261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/>
            <a:r>
              <a:rPr lang="en-US" sz="4261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Zijn</a:t>
            </a:r>
            <a:r>
              <a:rPr lang="en-US" sz="4261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er </a:t>
            </a:r>
            <a:r>
              <a:rPr lang="en-US" sz="4261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nog</a:t>
            </a:r>
            <a:r>
              <a:rPr lang="en-US" sz="4261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261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vragen</a:t>
            </a:r>
            <a:r>
              <a:rPr lang="en-US" sz="4261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nl-NL" sz="426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" name="Rechte verbindingslijn 1">
            <a:extLst>
              <a:ext uri="{FF2B5EF4-FFF2-40B4-BE49-F238E27FC236}">
                <a16:creationId xmlns:a16="http://schemas.microsoft.com/office/drawing/2014/main" id="{6525BCBC-1E7D-6A18-AE6E-16D4018F4450}"/>
              </a:ext>
            </a:extLst>
          </p:cNvPr>
          <p:cNvCxnSpPr>
            <a:cxnSpLocks/>
          </p:cNvCxnSpPr>
          <p:nvPr/>
        </p:nvCxnSpPr>
        <p:spPr>
          <a:xfrm>
            <a:off x="7558392" y="3599930"/>
            <a:ext cx="0" cy="1527871"/>
          </a:xfrm>
          <a:prstGeom prst="line">
            <a:avLst/>
          </a:prstGeom>
          <a:ln w="38100" cap="rnd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kstvak 10">
            <a:extLst>
              <a:ext uri="{FF2B5EF4-FFF2-40B4-BE49-F238E27FC236}">
                <a16:creationId xmlns:a16="http://schemas.microsoft.com/office/drawing/2014/main" id="{62301B11-95D6-DD8D-46D4-9C291E3142A0}"/>
              </a:ext>
            </a:extLst>
          </p:cNvPr>
          <p:cNvSpPr txBox="1"/>
          <p:nvPr/>
        </p:nvSpPr>
        <p:spPr>
          <a:xfrm>
            <a:off x="8006182" y="3457189"/>
            <a:ext cx="269119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nl-BE" sz="1600" dirty="0">
                <a:solidFill>
                  <a:schemeClr val="bg1"/>
                </a:solidFill>
              </a:rPr>
              <a:t>+32</a:t>
            </a:r>
            <a:r>
              <a:rPr lang="en-GB" sz="1600" dirty="0">
                <a:solidFill>
                  <a:schemeClr val="bg1"/>
                </a:solidFill>
              </a:rPr>
              <a:t> 2 607 30 00</a:t>
            </a:r>
            <a:endParaRPr lang="nl-BE" sz="1600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nl-BE" sz="1600" dirty="0">
                <a:solidFill>
                  <a:schemeClr val="bg1"/>
                </a:solidFill>
              </a:rPr>
              <a:t>www.nmbs.be</a:t>
            </a:r>
            <a:br>
              <a:rPr lang="nl-BE" sz="1600" dirty="0">
                <a:solidFill>
                  <a:schemeClr val="bg1"/>
                </a:solidFill>
              </a:rPr>
            </a:br>
            <a:endParaRPr lang="nl-BE" sz="1600" dirty="0">
              <a:solidFill>
                <a:schemeClr val="bg1"/>
              </a:solidFill>
            </a:endParaRPr>
          </a:p>
          <a:p>
            <a:endParaRPr lang="en-GB" dirty="0"/>
          </a:p>
        </p:txBody>
      </p:sp>
      <p:pic>
        <p:nvPicPr>
          <p:cNvPr id="13" name="Afbeelding 12" descr="Afbeelding met Lettertype, logo, symbool, Graphics&#10;&#10;Door AI gegenereerde inhoud is mogelijk onjuist.">
            <a:extLst>
              <a:ext uri="{FF2B5EF4-FFF2-40B4-BE49-F238E27FC236}">
                <a16:creationId xmlns:a16="http://schemas.microsoft.com/office/drawing/2014/main" id="{A65FCA0E-FCD4-91A3-B562-F726428627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3330" y="2927832"/>
            <a:ext cx="1079654" cy="4122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708ED1-9B77-E70C-BCAD-A50DBA5EB5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9072492" y="3801960"/>
            <a:ext cx="3409999" cy="249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38938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 Cover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31BE245E-9840-43BA-82CC-424A0EFF3C80}"/>
    </a:ext>
  </a:extLst>
</a:theme>
</file>

<file path=ppt/theme/theme2.xml><?xml version="1.0" encoding="utf-8"?>
<a:theme xmlns:a="http://schemas.openxmlformats.org/drawingml/2006/main" name="Title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1BC3C816-5813-45CE-BD3D-6E3CAAFFAED3}"/>
    </a:ext>
  </a:extLst>
</a:theme>
</file>

<file path=ppt/theme/theme3.xml><?xml version="1.0" encoding="utf-8"?>
<a:theme xmlns:a="http://schemas.openxmlformats.org/drawingml/2006/main" name="Content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B6D51653-5D8F-4A8B-9BFA-1B05C355D8D1}"/>
    </a:ext>
  </a:extLst>
</a:theme>
</file>

<file path=ppt/theme/theme4.xml><?xml version="1.0" encoding="utf-8"?>
<a:theme xmlns:a="http://schemas.openxmlformats.org/drawingml/2006/main" name="Chart slides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C3832CE2-7BE9-48D8-98AB-0A4982109993}"/>
    </a:ext>
  </a:extLst>
</a:theme>
</file>

<file path=ppt/theme/theme5.xml><?xml version="1.0" encoding="utf-8"?>
<a:theme xmlns:a="http://schemas.openxmlformats.org/drawingml/2006/main" name="Image Title Slide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631E62FD-DD6D-40EB-A228-075E4DFF00F1}"/>
    </a:ext>
  </a:extLst>
</a:theme>
</file>

<file path=ppt/theme/theme6.xml><?xml version="1.0" encoding="utf-8"?>
<a:theme xmlns:a="http://schemas.openxmlformats.org/drawingml/2006/main" name="Closing Slide Light Blue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7C912F14-0B74-47A2-893B-4FFF78FE047C}"/>
    </a:ext>
  </a:extLst>
</a:theme>
</file>

<file path=ppt/theme/theme7.xml><?xml version="1.0" encoding="utf-8"?>
<a:theme xmlns:a="http://schemas.openxmlformats.org/drawingml/2006/main" name="Closing Slide Dark Blue">
  <a:themeElements>
    <a:clrScheme name="Lichtkrant">
      <a:dk1>
        <a:srgbClr val="000000"/>
      </a:dk1>
      <a:lt1>
        <a:sysClr val="window" lastClr="FFFFFF"/>
      </a:lt1>
      <a:dk2>
        <a:srgbClr val="FFFFFF"/>
      </a:dk2>
      <a:lt2>
        <a:srgbClr val="02BCF0"/>
      </a:lt2>
      <a:accent1>
        <a:srgbClr val="025DA4"/>
      </a:accent1>
      <a:accent2>
        <a:srgbClr val="213A53"/>
      </a:accent2>
      <a:accent3>
        <a:srgbClr val="FF6200"/>
      </a:accent3>
      <a:accent4>
        <a:srgbClr val="00BD6A"/>
      </a:accent4>
      <a:accent5>
        <a:srgbClr val="000000"/>
      </a:accent5>
      <a:accent6>
        <a:srgbClr val="000000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rabel_template_Final version" id="{96213472-7153-40CE-8905-36F3EC6E1B2F}" vid="{DB6CC19F-BFBF-4917-A9A3-F9FC96D1268A}"/>
    </a:ext>
  </a:extLst>
</a:theme>
</file>

<file path=ppt/theme/theme8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905</Words>
  <Application>Microsoft Office PowerPoint</Application>
  <PresentationFormat>Widescreen</PresentationFormat>
  <Paragraphs>164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Arial</vt:lpstr>
      <vt:lpstr>Calibri</vt:lpstr>
      <vt:lpstr>Calibri Light</vt:lpstr>
      <vt:lpstr>Courier New</vt:lpstr>
      <vt:lpstr>Presentation Cover Slides</vt:lpstr>
      <vt:lpstr>Title Slides</vt:lpstr>
      <vt:lpstr>Content Slides</vt:lpstr>
      <vt:lpstr>Chart slides</vt:lpstr>
      <vt:lpstr>Image Title Slide</vt:lpstr>
      <vt:lpstr>Closing Slide Light Blue</vt:lpstr>
      <vt:lpstr>Closing Slide Dark Blue</vt:lpstr>
      <vt:lpstr>Stationswerken De Pinte</vt:lpstr>
      <vt:lpstr>AGENDA</vt:lpstr>
      <vt:lpstr>1. Inleiding</vt:lpstr>
      <vt:lpstr>2. High-level overzicht verschillende fasen</vt:lpstr>
      <vt:lpstr>3. Fase B</vt:lpstr>
      <vt:lpstr>4. Fase C</vt:lpstr>
      <vt:lpstr>4. Fase C</vt:lpstr>
      <vt:lpstr>4. Fase C</vt:lpstr>
      <vt:lpstr>4. Fase C</vt:lpstr>
      <vt:lpstr>4. Fase C</vt:lpstr>
      <vt:lpstr>PowerPoint Presentation</vt:lpstr>
      <vt:lpstr>PowerPoint Presentation</vt:lpstr>
      <vt:lpstr>PowerPoint Presentation</vt:lpstr>
      <vt:lpstr>5. Station autonoom toegankelijk</vt:lpstr>
      <vt:lpstr>6. Algemene info</vt:lpstr>
      <vt:lpstr>6. Algemene info</vt:lpstr>
      <vt:lpstr>PowerPoint Presentation</vt:lpstr>
    </vt:vector>
  </TitlesOfParts>
  <Company>Infrabel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Infrabel  PPT Template</dc:title>
  <dc:creator>Verbist Philippe</dc:creator>
  <cp:lastModifiedBy>WESTDORP Paul</cp:lastModifiedBy>
  <cp:revision>21</cp:revision>
  <dcterms:created xsi:type="dcterms:W3CDTF">2019-10-01T13:30:14Z</dcterms:created>
  <dcterms:modified xsi:type="dcterms:W3CDTF">2026-03-11T16:15:57Z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c027b6a-4485-4806-97d1-72523ad2cf76_Enabled">
    <vt:lpwstr>True</vt:lpwstr>
  </property>
  <property fmtid="{D5CDD505-2E9C-101B-9397-08002B2CF9AE}" pid="3" name="MSIP_Label_4c027b6a-4485-4806-97d1-72523ad2cf76_SiteId">
    <vt:lpwstr>b82bc314-ab8e-4d6f-b189-46f02e1f27f2</vt:lpwstr>
  </property>
  <property fmtid="{D5CDD505-2E9C-101B-9397-08002B2CF9AE}" pid="4" name="MSIP_Label_4c027b6a-4485-4806-97d1-72523ad2cf76_Owner">
    <vt:lpwstr>philippe.verbist@infrabel.be</vt:lpwstr>
  </property>
  <property fmtid="{D5CDD505-2E9C-101B-9397-08002B2CF9AE}" pid="5" name="MSIP_Label_4c027b6a-4485-4806-97d1-72523ad2cf76_SetDate">
    <vt:lpwstr>2019-10-01T13:23:02.2266514Z</vt:lpwstr>
  </property>
  <property fmtid="{D5CDD505-2E9C-101B-9397-08002B2CF9AE}" pid="6" name="MSIP_Label_4c027b6a-4485-4806-97d1-72523ad2cf76_Name">
    <vt:lpwstr>Internal Use</vt:lpwstr>
  </property>
  <property fmtid="{D5CDD505-2E9C-101B-9397-08002B2CF9AE}" pid="7" name="MSIP_Label_4c027b6a-4485-4806-97d1-72523ad2cf76_Application">
    <vt:lpwstr>Microsoft Azure Information Protection</vt:lpwstr>
  </property>
  <property fmtid="{D5CDD505-2E9C-101B-9397-08002B2CF9AE}" pid="8" name="MSIP_Label_4c027b6a-4485-4806-97d1-72523ad2cf76_ActionId">
    <vt:lpwstr>6ab563d7-d5b6-4033-b52a-f19b5c82439d</vt:lpwstr>
  </property>
  <property fmtid="{D5CDD505-2E9C-101B-9397-08002B2CF9AE}" pid="9" name="MSIP_Label_4c027b6a-4485-4806-97d1-72523ad2cf76_Extended_MSFT_Method">
    <vt:lpwstr>Automatic</vt:lpwstr>
  </property>
  <property fmtid="{D5CDD505-2E9C-101B-9397-08002B2CF9AE}" pid="10" name="Sensitivity">
    <vt:lpwstr>Internal Use</vt:lpwstr>
  </property>
</Properties>
</file>